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modernComment_10D_4C7944D2.xml" ContentType="application/vnd.ms-powerpoint.comments+xml"/>
  <Override PartName="/ppt/notesSlides/notesSlide9.xml" ContentType="application/vnd.openxmlformats-officedocument.presentationml.notesSlide+xml"/>
  <Override PartName="/ppt/comments/modernComment_118_6EDDE791.xml" ContentType="application/vnd.ms-powerpoint.comments+xml"/>
  <Override PartName="/ppt/notesSlides/notesSlide10.xml" ContentType="application/vnd.openxmlformats-officedocument.presentationml.notesSlide+xml"/>
  <Override PartName="/ppt/comments/modernComment_107_4BB29FEC.xml" ContentType="application/vnd.ms-powerpoint.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modernComment_112_D415AA82.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7" r:id="rId5"/>
    <p:sldId id="262" r:id="rId6"/>
    <p:sldId id="258" r:id="rId7"/>
    <p:sldId id="275" r:id="rId8"/>
    <p:sldId id="276" r:id="rId9"/>
    <p:sldId id="270" r:id="rId10"/>
    <p:sldId id="271" r:id="rId11"/>
    <p:sldId id="279" r:id="rId12"/>
    <p:sldId id="277" r:id="rId13"/>
    <p:sldId id="269" r:id="rId14"/>
    <p:sldId id="280" r:id="rId15"/>
    <p:sldId id="263" r:id="rId16"/>
    <p:sldId id="281" r:id="rId17"/>
    <p:sldId id="282" r:id="rId18"/>
    <p:sldId id="274" r:id="rId19"/>
    <p:sldId id="261"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462683-5459-A610-5372-9B93F7512C53}" name="ROYER Romain" initials="" userId="S::romain.royer@ademe.fr::e6dd763b-8cef-45f7-8e78-206f3a5d31d6" providerId="AD"/>
  <p188:author id="{5EDB218C-588C-A14D-58D7-DCEF0C60FE82}" name="BREMOND Thomas" initials="TB" userId="S::thomas.bremond@ademe.fr::7c3bde3a-84b3-4491-a623-fae2dd9a577e" providerId="AD"/>
  <p188:author id="{6A85AD95-7CAC-5502-F0A1-131B7D45D024}" name="BERNAERT Louis" initials="LB" userId="S::louis.bernaert@ademe.fr::788c6ace-e8cd-439b-b821-4cc3a463888d" providerId="AD"/>
  <p188:author id="{0AB7CEA8-DE6F-D7E7-2D78-459F0E2AD7FE}" name="DORE Nicolas" initials="DN" userId="S::nicolas.dore@ademe.fr::53df97f6-ed98-42c4-92bc-82520eac83c0" providerId="AD"/>
  <p188:author id="{D546F1F1-9594-53C9-C50B-392B2A2F5A0F}" name="HUMEAU Guillaume" initials="HG" userId="S::guillaume.humeau@ademe.fr::f09aeb9b-69aa-4a0b-a3e2-9237150e5e0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088500-265A-489D-AC91-4DB3252C4B26}" v="674" dt="2024-09-04T11:17:42.940"/>
    <p1510:client id="{994CCCA4-77C5-4D4A-9628-25880D9B0D69}" v="567" dt="2024-09-04T11:32:28.35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MEAU Guillaume" userId="S::guillaume.humeau@ademe.fr::f09aeb9b-69aa-4a0b-a3e2-9237150e5e04" providerId="AD" clId="Web-{B3F4D26C-EC4D-6D58-4049-9D8BCECED2B2}"/>
    <pc:docChg chg="modSld">
      <pc:chgData name="HUMEAU Guillaume" userId="S::guillaume.humeau@ademe.fr::f09aeb9b-69aa-4a0b-a3e2-9237150e5e04" providerId="AD" clId="Web-{B3F4D26C-EC4D-6D58-4049-9D8BCECED2B2}" dt="2024-06-10T15:14:39.610" v="71" actId="20577"/>
      <pc:docMkLst>
        <pc:docMk/>
      </pc:docMkLst>
      <pc:sldChg chg="modSp">
        <pc:chgData name="HUMEAU Guillaume" userId="S::guillaume.humeau@ademe.fr::f09aeb9b-69aa-4a0b-a3e2-9237150e5e04" providerId="AD" clId="Web-{B3F4D26C-EC4D-6D58-4049-9D8BCECED2B2}" dt="2024-06-10T15:14:39.610" v="71" actId="20577"/>
        <pc:sldMkLst>
          <pc:docMk/>
          <pc:sldMk cId="3371521561" sldId="270"/>
        </pc:sldMkLst>
        <pc:spChg chg="mod">
          <ac:chgData name="HUMEAU Guillaume" userId="S::guillaume.humeau@ademe.fr::f09aeb9b-69aa-4a0b-a3e2-9237150e5e04" providerId="AD" clId="Web-{B3F4D26C-EC4D-6D58-4049-9D8BCECED2B2}" dt="2024-06-10T15:14:39.610" v="71" actId="20577"/>
          <ac:spMkLst>
            <pc:docMk/>
            <pc:sldMk cId="3371521561" sldId="270"/>
            <ac:spMk id="22" creationId="{C66F3C46-AD29-C595-A2D8-49DB7345225E}"/>
          </ac:spMkLst>
        </pc:spChg>
      </pc:sldChg>
      <pc:sldChg chg="modSp addCm">
        <pc:chgData name="HUMEAU Guillaume" userId="S::guillaume.humeau@ademe.fr::f09aeb9b-69aa-4a0b-a3e2-9237150e5e04" providerId="AD" clId="Web-{B3F4D26C-EC4D-6D58-4049-9D8BCECED2B2}" dt="2024-06-10T15:06:25.123" v="69"/>
        <pc:sldMkLst>
          <pc:docMk/>
          <pc:sldMk cId="3026382174" sldId="273"/>
        </pc:sldMkLst>
        <pc:graphicFrameChg chg="modGraphic">
          <ac:chgData name="HUMEAU Guillaume" userId="S::guillaume.humeau@ademe.fr::f09aeb9b-69aa-4a0b-a3e2-9237150e5e04" providerId="AD" clId="Web-{B3F4D26C-EC4D-6D58-4049-9D8BCECED2B2}" dt="2024-06-10T15:05:43.606" v="68" actId="20577"/>
          <ac:graphicFrameMkLst>
            <pc:docMk/>
            <pc:sldMk cId="3026382174" sldId="273"/>
            <ac:graphicFrameMk id="2" creationId="{3B3C18F6-1023-5898-1C14-E22D49FBD690}"/>
          </ac:graphicFrameMkLst>
        </pc:graphicFrameChg>
        <pc:extLst>
          <p:ext xmlns:p="http://schemas.openxmlformats.org/presentationml/2006/main" uri="{D6D511B9-2390-475A-947B-AFAB55BFBCF1}">
            <pc226:cmChg xmlns:pc226="http://schemas.microsoft.com/office/powerpoint/2022/06/main/command" chg="add">
              <pc226:chgData name="HUMEAU Guillaume" userId="S::guillaume.humeau@ademe.fr::f09aeb9b-69aa-4a0b-a3e2-9237150e5e04" providerId="AD" clId="Web-{B3F4D26C-EC4D-6D58-4049-9D8BCECED2B2}" dt="2024-06-10T15:06:25.123" v="69"/>
              <pc2:cmMkLst xmlns:pc2="http://schemas.microsoft.com/office/powerpoint/2019/9/main/command">
                <pc:docMk/>
                <pc:sldMk cId="3026382174" sldId="273"/>
                <pc2:cmMk id="{C3DE3D71-CE26-4D2B-BD77-BFB7CCDA1FED}"/>
              </pc2:cmMkLst>
            </pc226:cmChg>
          </p:ext>
        </pc:extLst>
      </pc:sldChg>
    </pc:docChg>
  </pc:docChgLst>
  <pc:docChgLst>
    <pc:chgData name="ROYER Romain" userId="S::romain.royer@ademe.fr::e6dd763b-8cef-45f7-8e78-206f3a5d31d6" providerId="AD" clId="Web-{88564379-2622-6B94-C633-295C23E42670}"/>
    <pc:docChg chg="modSld">
      <pc:chgData name="ROYER Romain" userId="S::romain.royer@ademe.fr::e6dd763b-8cef-45f7-8e78-206f3a5d31d6" providerId="AD" clId="Web-{88564379-2622-6B94-C633-295C23E42670}" dt="2024-06-07T14:26:38.989" v="5"/>
      <pc:docMkLst>
        <pc:docMk/>
      </pc:docMkLst>
      <pc:sldChg chg="modCm">
        <pc:chgData name="ROYER Romain" userId="S::romain.royer@ademe.fr::e6dd763b-8cef-45f7-8e78-206f3a5d31d6" providerId="AD" clId="Web-{88564379-2622-6B94-C633-295C23E42670}" dt="2024-06-07T14:26:38.989" v="5"/>
        <pc:sldMkLst>
          <pc:docMk/>
          <pc:sldMk cId="86743347" sldId="262"/>
        </pc:sldMkLst>
        <pc:extLst>
          <p:ext xmlns:p="http://schemas.openxmlformats.org/presentationml/2006/main" uri="{D6D511B9-2390-475A-947B-AFAB55BFBCF1}">
            <pc226:cmChg xmlns:pc226="http://schemas.microsoft.com/office/powerpoint/2022/06/main/command" chg="">
              <pc226:chgData name="ROYER Romain" userId="S::romain.royer@ademe.fr::e6dd763b-8cef-45f7-8e78-206f3a5d31d6" providerId="AD" clId="Web-{88564379-2622-6B94-C633-295C23E42670}" dt="2024-06-07T14:26:38.989" v="5"/>
              <pc2:cmMkLst xmlns:pc2="http://schemas.microsoft.com/office/powerpoint/2019/9/main/command">
                <pc:docMk/>
                <pc:sldMk cId="86743347" sldId="262"/>
                <pc2:cmMk id="{956E8A68-DDAC-4248-B811-0DA06D804488}"/>
              </pc2:cmMkLst>
              <pc226:cmRplyChg chg="add">
                <pc226:chgData name="ROYER Romain" userId="S::romain.royer@ademe.fr::e6dd763b-8cef-45f7-8e78-206f3a5d31d6" providerId="AD" clId="Web-{88564379-2622-6B94-C633-295C23E42670}" dt="2024-06-07T14:26:38.989" v="5"/>
                <pc2:cmRplyMkLst xmlns:pc2="http://schemas.microsoft.com/office/powerpoint/2019/9/main/command">
                  <pc:docMk/>
                  <pc:sldMk cId="86743347" sldId="262"/>
                  <pc2:cmMk id="{956E8A68-DDAC-4248-B811-0DA06D804488}"/>
                  <pc2:cmRplyMk id="{043506CC-34C9-427F-9B25-7228933AAB9A}"/>
                </pc2:cmRplyMkLst>
              </pc226:cmRplyChg>
            </pc226:cmChg>
          </p:ext>
        </pc:extLst>
      </pc:sldChg>
      <pc:sldChg chg="modSp modCm">
        <pc:chgData name="ROYER Romain" userId="S::romain.royer@ademe.fr::e6dd763b-8cef-45f7-8e78-206f3a5d31d6" providerId="AD" clId="Web-{88564379-2622-6B94-C633-295C23E42670}" dt="2024-06-07T14:25:56.613" v="4" actId="20577"/>
        <pc:sldMkLst>
          <pc:docMk/>
          <pc:sldMk cId="1269997548" sldId="263"/>
        </pc:sldMkLst>
        <pc:spChg chg="mod">
          <ac:chgData name="ROYER Romain" userId="S::romain.royer@ademe.fr::e6dd763b-8cef-45f7-8e78-206f3a5d31d6" providerId="AD" clId="Web-{88564379-2622-6B94-C633-295C23E42670}" dt="2024-06-07T14:25:56.613" v="4" actId="20577"/>
          <ac:spMkLst>
            <pc:docMk/>
            <pc:sldMk cId="1269997548" sldId="263"/>
            <ac:spMk id="27" creationId="{07318EFB-DB7E-09FA-1A03-1E20B65DD96E}"/>
          </ac:spMkLst>
        </pc:spChg>
        <pc:extLst>
          <p:ext xmlns:p="http://schemas.openxmlformats.org/presentationml/2006/main" uri="{D6D511B9-2390-475A-947B-AFAB55BFBCF1}">
            <pc226:cmChg xmlns:pc226="http://schemas.microsoft.com/office/powerpoint/2022/06/main/command" chg="mod">
              <pc226:chgData name="ROYER Romain" userId="S::romain.royer@ademe.fr::e6dd763b-8cef-45f7-8e78-206f3a5d31d6" providerId="AD" clId="Web-{88564379-2622-6B94-C633-295C23E42670}" dt="2024-06-07T14:25:53.207" v="3"/>
              <pc2:cmMkLst xmlns:pc2="http://schemas.microsoft.com/office/powerpoint/2019/9/main/command">
                <pc:docMk/>
                <pc:sldMk cId="1269997548" sldId="263"/>
                <pc2:cmMk id="{BEEBAE50-A574-45BE-9D9F-90C4799F6B5D}"/>
              </pc2:cmMkLst>
              <pc226:cmRplyChg chg="add">
                <pc226:chgData name="ROYER Romain" userId="S::romain.royer@ademe.fr::e6dd763b-8cef-45f7-8e78-206f3a5d31d6" providerId="AD" clId="Web-{88564379-2622-6B94-C633-295C23E42670}" dt="2024-06-07T14:25:50.676" v="2"/>
                <pc2:cmRplyMkLst xmlns:pc2="http://schemas.microsoft.com/office/powerpoint/2019/9/main/command">
                  <pc:docMk/>
                  <pc:sldMk cId="1269997548" sldId="263"/>
                  <pc2:cmMk id="{BEEBAE50-A574-45BE-9D9F-90C4799F6B5D}"/>
                  <pc2:cmRplyMk id="{79B2B775-A291-4FFB-BB55-45E289009BBB}"/>
                </pc2:cmRplyMkLst>
              </pc226:cmRplyChg>
            </pc226:cmChg>
          </p:ext>
        </pc:extLst>
      </pc:sldChg>
    </pc:docChg>
  </pc:docChgLst>
  <pc:docChgLst>
    <pc:chgData name="HUMEAU Guillaume" userId="S::guillaume.humeau@ademe.fr::f09aeb9b-69aa-4a0b-a3e2-9237150e5e04" providerId="AD" clId="Web-{1534FC65-CDE1-E968-94E7-4F8E6AB0A251}"/>
    <pc:docChg chg="mod">
      <pc:chgData name="HUMEAU Guillaume" userId="S::guillaume.humeau@ademe.fr::f09aeb9b-69aa-4a0b-a3e2-9237150e5e04" providerId="AD" clId="Web-{1534FC65-CDE1-E968-94E7-4F8E6AB0A251}" dt="2024-06-07T13:35:36.512" v="6"/>
      <pc:docMkLst>
        <pc:docMk/>
      </pc:docMkLst>
      <pc:sldChg chg="addCm">
        <pc:chgData name="HUMEAU Guillaume" userId="S::guillaume.humeau@ademe.fr::f09aeb9b-69aa-4a0b-a3e2-9237150e5e04" providerId="AD" clId="Web-{1534FC65-CDE1-E968-94E7-4F8E6AB0A251}" dt="2024-06-07T13:35:36.512" v="6"/>
        <pc:sldMkLst>
          <pc:docMk/>
          <pc:sldMk cId="2813370642" sldId="258"/>
        </pc:sldMkLst>
        <pc:extLst>
          <p:ext xmlns:p="http://schemas.openxmlformats.org/presentationml/2006/main" uri="{D6D511B9-2390-475A-947B-AFAB55BFBCF1}">
            <pc226:cmChg xmlns:pc226="http://schemas.microsoft.com/office/powerpoint/2022/06/main/command" chg="add">
              <pc226:chgData name="HUMEAU Guillaume" userId="S::guillaume.humeau@ademe.fr::f09aeb9b-69aa-4a0b-a3e2-9237150e5e04" providerId="AD" clId="Web-{1534FC65-CDE1-E968-94E7-4F8E6AB0A251}" dt="2024-06-07T13:35:36.512" v="6"/>
              <pc2:cmMkLst xmlns:pc2="http://schemas.microsoft.com/office/powerpoint/2019/9/main/command">
                <pc:docMk/>
                <pc:sldMk cId="2813370642" sldId="258"/>
                <pc2:cmMk id="{A7191CD5-E3BF-495B-B55E-503DAAFB38D1}"/>
              </pc2:cmMkLst>
            </pc226:cmChg>
          </p:ext>
        </pc:extLst>
      </pc:sldChg>
      <pc:sldChg chg="addCm">
        <pc:chgData name="HUMEAU Guillaume" userId="S::guillaume.humeau@ademe.fr::f09aeb9b-69aa-4a0b-a3e2-9237150e5e04" providerId="AD" clId="Web-{1534FC65-CDE1-E968-94E7-4F8E6AB0A251}" dt="2024-06-07T13:30:15.814" v="3"/>
        <pc:sldMkLst>
          <pc:docMk/>
          <pc:sldMk cId="86743347" sldId="262"/>
        </pc:sldMkLst>
        <pc:extLst>
          <p:ext xmlns:p="http://schemas.openxmlformats.org/presentationml/2006/main" uri="{D6D511B9-2390-475A-947B-AFAB55BFBCF1}">
            <pc226:cmChg xmlns:pc226="http://schemas.microsoft.com/office/powerpoint/2022/06/main/command" chg="add">
              <pc226:chgData name="HUMEAU Guillaume" userId="S::guillaume.humeau@ademe.fr::f09aeb9b-69aa-4a0b-a3e2-9237150e5e04" providerId="AD" clId="Web-{1534FC65-CDE1-E968-94E7-4F8E6AB0A251}" dt="2024-06-07T13:30:15.814" v="3"/>
              <pc2:cmMkLst xmlns:pc2="http://schemas.microsoft.com/office/powerpoint/2019/9/main/command">
                <pc:docMk/>
                <pc:sldMk cId="86743347" sldId="262"/>
                <pc2:cmMk id="{956E8A68-DDAC-4248-B811-0DA06D804488}"/>
              </pc2:cmMkLst>
            </pc226:cmChg>
          </p:ext>
        </pc:extLst>
      </pc:sldChg>
      <pc:sldChg chg="addCm">
        <pc:chgData name="HUMEAU Guillaume" userId="S::guillaume.humeau@ademe.fr::f09aeb9b-69aa-4a0b-a3e2-9237150e5e04" providerId="AD" clId="Web-{1534FC65-CDE1-E968-94E7-4F8E6AB0A251}" dt="2024-06-07T13:29:21.563" v="2"/>
        <pc:sldMkLst>
          <pc:docMk/>
          <pc:sldMk cId="1269997548" sldId="263"/>
        </pc:sldMkLst>
        <pc:extLst>
          <p:ext xmlns:p="http://schemas.openxmlformats.org/presentationml/2006/main" uri="{D6D511B9-2390-475A-947B-AFAB55BFBCF1}">
            <pc226:cmChg xmlns:pc226="http://schemas.microsoft.com/office/powerpoint/2022/06/main/command" chg="add">
              <pc226:chgData name="HUMEAU Guillaume" userId="S::guillaume.humeau@ademe.fr::f09aeb9b-69aa-4a0b-a3e2-9237150e5e04" providerId="AD" clId="Web-{1534FC65-CDE1-E968-94E7-4F8E6AB0A251}" dt="2024-06-07T13:29:21.563" v="2"/>
              <pc2:cmMkLst xmlns:pc2="http://schemas.microsoft.com/office/powerpoint/2019/9/main/command">
                <pc:docMk/>
                <pc:sldMk cId="1269997548" sldId="263"/>
                <pc2:cmMk id="{BEEBAE50-A574-45BE-9D9F-90C4799F6B5D}"/>
              </pc2:cmMkLst>
            </pc226:cmChg>
          </p:ext>
        </pc:extLst>
      </pc:sldChg>
      <pc:sldChg chg="addCm delCm">
        <pc:chgData name="HUMEAU Guillaume" userId="S::guillaume.humeau@ademe.fr::f09aeb9b-69aa-4a0b-a3e2-9237150e5e04" providerId="AD" clId="Web-{1534FC65-CDE1-E968-94E7-4F8E6AB0A251}" dt="2024-06-07T13:34:11.853" v="5"/>
        <pc:sldMkLst>
          <pc:docMk/>
          <pc:sldMk cId="2539421118" sldId="271"/>
        </pc:sldMkLst>
        <pc:extLst>
          <p:ext xmlns:p="http://schemas.openxmlformats.org/presentationml/2006/main" uri="{D6D511B9-2390-475A-947B-AFAB55BFBCF1}">
            <pc226:cmChg xmlns:pc226="http://schemas.microsoft.com/office/powerpoint/2022/06/main/command" chg="add del">
              <pc226:chgData name="HUMEAU Guillaume" userId="S::guillaume.humeau@ademe.fr::f09aeb9b-69aa-4a0b-a3e2-9237150e5e04" providerId="AD" clId="Web-{1534FC65-CDE1-E968-94E7-4F8E6AB0A251}" dt="2024-06-07T13:34:11.853" v="5"/>
              <pc2:cmMkLst xmlns:pc2="http://schemas.microsoft.com/office/powerpoint/2019/9/main/command">
                <pc:docMk/>
                <pc:sldMk cId="2539421118" sldId="271"/>
                <pc2:cmMk id="{99850812-B23C-49E0-B16B-BD9B672CC192}"/>
              </pc2:cmMkLst>
            </pc226:cmChg>
          </p:ext>
        </pc:extLst>
      </pc:sldChg>
    </pc:docChg>
  </pc:docChgLst>
  <pc:docChgLst>
    <pc:chgData name="BERNAERT Louis" userId="788c6ace-e8cd-439b-b821-4cc3a463888d" providerId="ADAL" clId="{25088500-265A-489D-AC91-4DB3252C4B26}"/>
    <pc:docChg chg="undo redo custSel addSld delSld modSld sldOrd">
      <pc:chgData name="BERNAERT Louis" userId="788c6ace-e8cd-439b-b821-4cc3a463888d" providerId="ADAL" clId="{25088500-265A-489D-AC91-4DB3252C4B26}" dt="2024-09-04T11:17:28.005" v="14778" actId="20577"/>
      <pc:docMkLst>
        <pc:docMk/>
      </pc:docMkLst>
      <pc:sldChg chg="modSp mod">
        <pc:chgData name="BERNAERT Louis" userId="788c6ace-e8cd-439b-b821-4cc3a463888d" providerId="ADAL" clId="{25088500-265A-489D-AC91-4DB3252C4B26}" dt="2024-08-29T13:11:43.193" v="9632" actId="2711"/>
        <pc:sldMkLst>
          <pc:docMk/>
          <pc:sldMk cId="452865308" sldId="257"/>
        </pc:sldMkLst>
        <pc:spChg chg="mod">
          <ac:chgData name="BERNAERT Louis" userId="788c6ace-e8cd-439b-b821-4cc3a463888d" providerId="ADAL" clId="{25088500-265A-489D-AC91-4DB3252C4B26}" dt="2024-08-29T13:11:43.193" v="9632" actId="2711"/>
          <ac:spMkLst>
            <pc:docMk/>
            <pc:sldMk cId="452865308" sldId="257"/>
            <ac:spMk id="6" creationId="{C40FB52E-9197-4F2E-B2FF-74FA20ED8688}"/>
          </ac:spMkLst>
        </pc:spChg>
        <pc:spChg chg="mod">
          <ac:chgData name="BERNAERT Louis" userId="788c6ace-e8cd-439b-b821-4cc3a463888d" providerId="ADAL" clId="{25088500-265A-489D-AC91-4DB3252C4B26}" dt="2024-08-27T15:10:25.492" v="6875" actId="20577"/>
          <ac:spMkLst>
            <pc:docMk/>
            <pc:sldMk cId="452865308" sldId="257"/>
            <ac:spMk id="7" creationId="{A569FEF9-833E-42D5-8722-3906B83576D1}"/>
          </ac:spMkLst>
        </pc:spChg>
      </pc:sldChg>
      <pc:sldChg chg="addSp delSp modSp mod ord">
        <pc:chgData name="BERNAERT Louis" userId="788c6ace-e8cd-439b-b821-4cc3a463888d" providerId="ADAL" clId="{25088500-265A-489D-AC91-4DB3252C4B26}" dt="2024-09-04T08:17:46.950" v="14729"/>
        <pc:sldMkLst>
          <pc:docMk/>
          <pc:sldMk cId="2813370642" sldId="258"/>
        </pc:sldMkLst>
        <pc:spChg chg="add del mod">
          <ac:chgData name="BERNAERT Louis" userId="788c6ace-e8cd-439b-b821-4cc3a463888d" providerId="ADAL" clId="{25088500-265A-489D-AC91-4DB3252C4B26}" dt="2024-08-30T10:01:10.483" v="12014" actId="478"/>
          <ac:spMkLst>
            <pc:docMk/>
            <pc:sldMk cId="2813370642" sldId="258"/>
            <ac:spMk id="3" creationId="{99FE572F-4D06-8B2B-010B-1E9A297757AB}"/>
          </ac:spMkLst>
        </pc:spChg>
        <pc:spChg chg="add del mod">
          <ac:chgData name="BERNAERT Louis" userId="788c6ace-e8cd-439b-b821-4cc3a463888d" providerId="ADAL" clId="{25088500-265A-489D-AC91-4DB3252C4B26}" dt="2024-08-29T13:25:25.180" v="9914" actId="22"/>
          <ac:spMkLst>
            <pc:docMk/>
            <pc:sldMk cId="2813370642" sldId="258"/>
            <ac:spMk id="3" creationId="{CB13193D-6030-5E96-4DAB-FE0735C18EF2}"/>
          </ac:spMkLst>
        </pc:spChg>
        <pc:spChg chg="mod">
          <ac:chgData name="BERNAERT Louis" userId="788c6ace-e8cd-439b-b821-4cc3a463888d" providerId="ADAL" clId="{25088500-265A-489D-AC91-4DB3252C4B26}" dt="2024-08-30T10:02:49.256" v="12041" actId="14100"/>
          <ac:spMkLst>
            <pc:docMk/>
            <pc:sldMk cId="2813370642" sldId="258"/>
            <ac:spMk id="9" creationId="{FAB874BF-D2CC-4BB4-80FC-F00B0801BAC8}"/>
          </ac:spMkLst>
        </pc:spChg>
        <pc:spChg chg="del mod">
          <ac:chgData name="BERNAERT Louis" userId="788c6ace-e8cd-439b-b821-4cc3a463888d" providerId="ADAL" clId="{25088500-265A-489D-AC91-4DB3252C4B26}" dt="2024-08-30T10:01:09.231" v="12013" actId="478"/>
          <ac:spMkLst>
            <pc:docMk/>
            <pc:sldMk cId="2813370642" sldId="258"/>
            <ac:spMk id="10" creationId="{19D6DB68-9056-44A3-BE8C-651EF1B48010}"/>
          </ac:spMkLst>
        </pc:spChg>
        <pc:spChg chg="mod">
          <ac:chgData name="BERNAERT Louis" userId="788c6ace-e8cd-439b-b821-4cc3a463888d" providerId="ADAL" clId="{25088500-265A-489D-AC91-4DB3252C4B26}" dt="2024-08-30T15:25:01.976" v="13856" actId="1076"/>
          <ac:spMkLst>
            <pc:docMk/>
            <pc:sldMk cId="2813370642" sldId="258"/>
            <ac:spMk id="11" creationId="{73897876-36F4-4D44-BD78-7674C8BED0D5}"/>
          </ac:spMkLst>
        </pc:spChg>
        <pc:cxnChg chg="add mod">
          <ac:chgData name="BERNAERT Louis" userId="788c6ace-e8cd-439b-b821-4cc3a463888d" providerId="ADAL" clId="{25088500-265A-489D-AC91-4DB3252C4B26}" dt="2024-08-30T10:02:35.594" v="12039" actId="12788"/>
          <ac:cxnSpMkLst>
            <pc:docMk/>
            <pc:sldMk cId="2813370642" sldId="258"/>
            <ac:cxnSpMk id="4" creationId="{DF1C2F22-798C-A8B5-4855-F8E0E20121D1}"/>
          </ac:cxnSpMkLst>
        </pc:cxnChg>
      </pc:sldChg>
      <pc:sldChg chg="modSp mod">
        <pc:chgData name="BERNAERT Louis" userId="788c6ace-e8cd-439b-b821-4cc3a463888d" providerId="ADAL" clId="{25088500-265A-489D-AC91-4DB3252C4B26}" dt="2024-08-26T12:07:24.345" v="187" actId="13926"/>
        <pc:sldMkLst>
          <pc:docMk/>
          <pc:sldMk cId="86743347" sldId="262"/>
        </pc:sldMkLst>
        <pc:spChg chg="mod">
          <ac:chgData name="BERNAERT Louis" userId="788c6ace-e8cd-439b-b821-4cc3a463888d" providerId="ADAL" clId="{25088500-265A-489D-AC91-4DB3252C4B26}" dt="2024-08-26T12:07:24.345" v="187" actId="13926"/>
          <ac:spMkLst>
            <pc:docMk/>
            <pc:sldMk cId="86743347" sldId="262"/>
            <ac:spMk id="21" creationId="{3960F308-E0ED-C9F2-36E8-1FEC5E6E1C76}"/>
          </ac:spMkLst>
        </pc:spChg>
      </pc:sldChg>
      <pc:sldChg chg="addSp delSp modSp mod modAnim modCm">
        <pc:chgData name="BERNAERT Louis" userId="788c6ace-e8cd-439b-b821-4cc3a463888d" providerId="ADAL" clId="{25088500-265A-489D-AC91-4DB3252C4B26}" dt="2024-08-30T15:35:20.194" v="14084" actId="20577"/>
        <pc:sldMkLst>
          <pc:docMk/>
          <pc:sldMk cId="1269997548" sldId="263"/>
        </pc:sldMkLst>
        <pc:spChg chg="del">
          <ac:chgData name="BERNAERT Louis" userId="788c6ace-e8cd-439b-b821-4cc3a463888d" providerId="ADAL" clId="{25088500-265A-489D-AC91-4DB3252C4B26}" dt="2024-08-26T14:31:40.118" v="4365" actId="478"/>
          <ac:spMkLst>
            <pc:docMk/>
            <pc:sldMk cId="1269997548" sldId="263"/>
            <ac:spMk id="2" creationId="{0139D8FC-6F3A-823D-D36C-4DAB407C1363}"/>
          </ac:spMkLst>
        </pc:spChg>
        <pc:spChg chg="mod">
          <ac:chgData name="BERNAERT Louis" userId="788c6ace-e8cd-439b-b821-4cc3a463888d" providerId="ADAL" clId="{25088500-265A-489D-AC91-4DB3252C4B26}" dt="2024-08-30T15:35:20.194" v="14084" actId="20577"/>
          <ac:spMkLst>
            <pc:docMk/>
            <pc:sldMk cId="1269997548" sldId="263"/>
            <ac:spMk id="3" creationId="{15189737-E859-4D6B-E4D7-B75BE428AE3C}"/>
          </ac:spMkLst>
        </pc:spChg>
        <pc:spChg chg="add mod">
          <ac:chgData name="BERNAERT Louis" userId="788c6ace-e8cd-439b-b821-4cc3a463888d" providerId="ADAL" clId="{25088500-265A-489D-AC91-4DB3252C4B26}" dt="2024-08-29T13:24:16.618" v="9868" actId="11"/>
          <ac:spMkLst>
            <pc:docMk/>
            <pc:sldMk cId="1269997548" sldId="263"/>
            <ac:spMk id="4" creationId="{B19A08F1-4A27-6AD0-7C14-A269624016FC}"/>
          </ac:spMkLst>
        </pc:spChg>
        <pc:spChg chg="add mod">
          <ac:chgData name="BERNAERT Louis" userId="788c6ace-e8cd-439b-b821-4cc3a463888d" providerId="ADAL" clId="{25088500-265A-489D-AC91-4DB3252C4B26}" dt="2024-08-29T12:42:41.892" v="8304" actId="1035"/>
          <ac:spMkLst>
            <pc:docMk/>
            <pc:sldMk cId="1269997548" sldId="263"/>
            <ac:spMk id="11" creationId="{07318EFB-DB7E-09FA-1A03-1E20B65DD96E}"/>
          </ac:spMkLst>
        </pc:spChg>
        <pc:spChg chg="mod">
          <ac:chgData name="BERNAERT Louis" userId="788c6ace-e8cd-439b-b821-4cc3a463888d" providerId="ADAL" clId="{25088500-265A-489D-AC91-4DB3252C4B26}" dt="2024-08-29T12:47:53.324" v="8390" actId="27636"/>
          <ac:spMkLst>
            <pc:docMk/>
            <pc:sldMk cId="1269997548" sldId="263"/>
            <ac:spMk id="12" creationId="{0F80EB3D-DD7E-4D25-98CC-1B529F37502B}"/>
          </ac:spMkLst>
        </pc:spChg>
        <pc:spChg chg="mod">
          <ac:chgData name="BERNAERT Louis" userId="788c6ace-e8cd-439b-b821-4cc3a463888d" providerId="ADAL" clId="{25088500-265A-489D-AC91-4DB3252C4B26}" dt="2024-08-29T12:42:46.322" v="8306" actId="1036"/>
          <ac:spMkLst>
            <pc:docMk/>
            <pc:sldMk cId="1269997548" sldId="263"/>
            <ac:spMk id="13" creationId="{35D91346-B015-4FF9-9139-9DB216F30E47}"/>
          </ac:spMkLst>
        </pc:spChg>
        <pc:spChg chg="mod">
          <ac:chgData name="BERNAERT Louis" userId="788c6ace-e8cd-439b-b821-4cc3a463888d" providerId="ADAL" clId="{25088500-265A-489D-AC91-4DB3252C4B26}" dt="2024-08-26T14:51:14.825" v="5267" actId="164"/>
          <ac:spMkLst>
            <pc:docMk/>
            <pc:sldMk cId="1269997548" sldId="263"/>
            <ac:spMk id="18" creationId="{6E33BBB4-177F-0EAB-BABB-21E22FED5914}"/>
          </ac:spMkLst>
        </pc:spChg>
        <pc:spChg chg="mod">
          <ac:chgData name="BERNAERT Louis" userId="788c6ace-e8cd-439b-b821-4cc3a463888d" providerId="ADAL" clId="{25088500-265A-489D-AC91-4DB3252C4B26}" dt="2024-08-26T14:51:14.825" v="5267" actId="164"/>
          <ac:spMkLst>
            <pc:docMk/>
            <pc:sldMk cId="1269997548" sldId="263"/>
            <ac:spMk id="22" creationId="{5C0A6FC8-4760-F696-10BB-80FE12D08EF8}"/>
          </ac:spMkLst>
        </pc:spChg>
        <pc:spChg chg="mod">
          <ac:chgData name="BERNAERT Louis" userId="788c6ace-e8cd-439b-b821-4cc3a463888d" providerId="ADAL" clId="{25088500-265A-489D-AC91-4DB3252C4B26}" dt="2024-08-29T12:57:29.656" v="8833" actId="20577"/>
          <ac:spMkLst>
            <pc:docMk/>
            <pc:sldMk cId="1269997548" sldId="263"/>
            <ac:spMk id="25" creationId="{95FFFF94-C987-168C-8462-32B90E8A4ECF}"/>
          </ac:spMkLst>
        </pc:spChg>
        <pc:spChg chg="del mod">
          <ac:chgData name="BERNAERT Louis" userId="788c6ace-e8cd-439b-b821-4cc3a463888d" providerId="ADAL" clId="{25088500-265A-489D-AC91-4DB3252C4B26}" dt="2024-08-29T12:42:32.094" v="8243" actId="21"/>
          <ac:spMkLst>
            <pc:docMk/>
            <pc:sldMk cId="1269997548" sldId="263"/>
            <ac:spMk id="27" creationId="{07318EFB-DB7E-09FA-1A03-1E20B65DD96E}"/>
          </ac:spMkLst>
        </pc:spChg>
        <pc:grpChg chg="add mod">
          <ac:chgData name="BERNAERT Louis" userId="788c6ace-e8cd-439b-b821-4cc3a463888d" providerId="ADAL" clId="{25088500-265A-489D-AC91-4DB3252C4B26}" dt="2024-08-29T12:42:46.322" v="8306" actId="1036"/>
          <ac:grpSpMkLst>
            <pc:docMk/>
            <pc:sldMk cId="1269997548" sldId="263"/>
            <ac:grpSpMk id="10" creationId="{44686BA1-9A2C-F66B-1BC7-07E86BD6DB23}"/>
          </ac:grpSpMkLst>
        </pc:grpChg>
        <pc:picChg chg="add mod">
          <ac:chgData name="BERNAERT Louis" userId="788c6ace-e8cd-439b-b821-4cc3a463888d" providerId="ADAL" clId="{25088500-265A-489D-AC91-4DB3252C4B26}" dt="2024-08-29T12:42:41.892" v="8304" actId="1035"/>
          <ac:picMkLst>
            <pc:docMk/>
            <pc:sldMk cId="1269997548" sldId="263"/>
            <ac:picMk id="2" creationId="{4A8CF955-5129-83DA-34ED-ADA3B5C27950}"/>
          </ac:picMkLst>
        </pc:picChg>
        <pc:picChg chg="mod">
          <ac:chgData name="BERNAERT Louis" userId="788c6ace-e8cd-439b-b821-4cc3a463888d" providerId="ADAL" clId="{25088500-265A-489D-AC91-4DB3252C4B26}" dt="2024-08-26T14:51:26.635" v="5271" actId="1076"/>
          <ac:picMkLst>
            <pc:docMk/>
            <pc:sldMk cId="1269997548" sldId="263"/>
            <ac:picMk id="8" creationId="{38888FD6-4CF9-7861-753F-6E8AA68AB253}"/>
          </ac:picMkLst>
        </pc:picChg>
        <pc:picChg chg="del mod">
          <ac:chgData name="BERNAERT Louis" userId="788c6ace-e8cd-439b-b821-4cc3a463888d" providerId="ADAL" clId="{25088500-265A-489D-AC91-4DB3252C4B26}" dt="2024-08-29T12:42:32.094" v="8243" actId="21"/>
          <ac:picMkLst>
            <pc:docMk/>
            <pc:sldMk cId="1269997548" sldId="263"/>
            <ac:picMk id="9" creationId="{4A8CF955-5129-83DA-34ED-ADA3B5C27950}"/>
          </ac:picMkLst>
        </pc:picChg>
        <pc:picChg chg="add del mod">
          <ac:chgData name="BERNAERT Louis" userId="788c6ace-e8cd-439b-b821-4cc3a463888d" providerId="ADAL" clId="{25088500-265A-489D-AC91-4DB3252C4B26}" dt="2024-08-26T14:51:14.825" v="5267" actId="164"/>
          <ac:picMkLst>
            <pc:docMk/>
            <pc:sldMk cId="1269997548" sldId="263"/>
            <ac:picMk id="17" creationId="{198A7E79-3D29-4571-05BF-C8720E566063}"/>
          </ac:picMkLst>
        </pc:picChg>
        <pc:picChg chg="mod">
          <ac:chgData name="BERNAERT Louis" userId="788c6ace-e8cd-439b-b821-4cc3a463888d" providerId="ADAL" clId="{25088500-265A-489D-AC91-4DB3252C4B26}" dt="2024-08-26T14:51:14.825" v="5267" actId="164"/>
          <ac:picMkLst>
            <pc:docMk/>
            <pc:sldMk cId="1269997548" sldId="263"/>
            <ac:picMk id="21" creationId="{BAA7041F-7E77-FC2C-7B94-2789D1788470}"/>
          </ac:picMkLst>
        </pc:picChg>
        <pc:picChg chg="mod">
          <ac:chgData name="BERNAERT Louis" userId="788c6ace-e8cd-439b-b821-4cc3a463888d" providerId="ADAL" clId="{25088500-265A-489D-AC91-4DB3252C4B26}" dt="2024-08-27T15:05:21.240" v="6823" actId="1035"/>
          <ac:picMkLst>
            <pc:docMk/>
            <pc:sldMk cId="1269997548" sldId="263"/>
            <ac:picMk id="24" creationId="{A696CF74-2AE0-EBF3-D714-7465CCAC817C}"/>
          </ac:picMkLst>
        </pc:picChg>
        <pc:extLst>
          <p:ext xmlns:p="http://schemas.openxmlformats.org/presentationml/2006/main" uri="{D6D511B9-2390-475A-947B-AFAB55BFBCF1}">
            <pc226:cmChg xmlns:pc226="http://schemas.microsoft.com/office/powerpoint/2022/06/main/command" chg="mod">
              <pc226:chgData name="BERNAERT Louis" userId="788c6ace-e8cd-439b-b821-4cc3a463888d" providerId="ADAL" clId="{25088500-265A-489D-AC91-4DB3252C4B26}" dt="2024-08-26T14:03:54.389" v="2994" actId="20577"/>
              <pc2:cmMkLst xmlns:pc2="http://schemas.microsoft.com/office/powerpoint/2019/9/main/command">
                <pc:docMk/>
                <pc:sldMk cId="1269997548" sldId="263"/>
                <pc2:cmMk id="{BEEBAE50-A574-45BE-9D9F-90C4799F6B5D}"/>
              </pc2:cmMkLst>
            </pc226:cmChg>
          </p:ext>
        </pc:extLst>
      </pc:sldChg>
      <pc:sldChg chg="addSp delSp modSp del mod">
        <pc:chgData name="BERNAERT Louis" userId="788c6ace-e8cd-439b-b821-4cc3a463888d" providerId="ADAL" clId="{25088500-265A-489D-AC91-4DB3252C4B26}" dt="2024-08-27T14:19:19.204" v="5940" actId="47"/>
        <pc:sldMkLst>
          <pc:docMk/>
          <pc:sldMk cId="3693070774" sldId="268"/>
        </pc:sldMkLst>
        <pc:spChg chg="add mod">
          <ac:chgData name="BERNAERT Louis" userId="788c6ace-e8cd-439b-b821-4cc3a463888d" providerId="ADAL" clId="{25088500-265A-489D-AC91-4DB3252C4B26}" dt="2024-08-26T13:45:44.495" v="2818" actId="20577"/>
          <ac:spMkLst>
            <pc:docMk/>
            <pc:sldMk cId="3693070774" sldId="268"/>
            <ac:spMk id="2" creationId="{32A1758F-CD8E-C43D-8316-8E3C0D4E0E35}"/>
          </ac:spMkLst>
        </pc:spChg>
        <pc:spChg chg="mod">
          <ac:chgData name="BERNAERT Louis" userId="788c6ace-e8cd-439b-b821-4cc3a463888d" providerId="ADAL" clId="{25088500-265A-489D-AC91-4DB3252C4B26}" dt="2024-08-27T14:06:31.565" v="5483" actId="11"/>
          <ac:spMkLst>
            <pc:docMk/>
            <pc:sldMk cId="3693070774" sldId="268"/>
            <ac:spMk id="3" creationId="{7A026571-394F-1F23-5084-7B462FD9198A}"/>
          </ac:spMkLst>
        </pc:spChg>
        <pc:spChg chg="add del mod">
          <ac:chgData name="BERNAERT Louis" userId="788c6ace-e8cd-439b-b821-4cc3a463888d" providerId="ADAL" clId="{25088500-265A-489D-AC91-4DB3252C4B26}" dt="2024-08-27T14:07:33.303" v="5495" actId="478"/>
          <ac:spMkLst>
            <pc:docMk/>
            <pc:sldMk cId="3693070774" sldId="268"/>
            <ac:spMk id="4" creationId="{2FFC0E7B-CCA1-EF59-FAB0-D3B78CB6074C}"/>
          </ac:spMkLst>
        </pc:spChg>
        <pc:spChg chg="mod">
          <ac:chgData name="BERNAERT Louis" userId="788c6ace-e8cd-439b-b821-4cc3a463888d" providerId="ADAL" clId="{25088500-265A-489D-AC91-4DB3252C4B26}" dt="2024-08-27T14:04:53.067" v="5408" actId="1035"/>
          <ac:spMkLst>
            <pc:docMk/>
            <pc:sldMk cId="3693070774" sldId="268"/>
            <ac:spMk id="8" creationId="{455E6E62-41EB-D9CF-EE0A-D6648CAE474C}"/>
          </ac:spMkLst>
        </pc:spChg>
        <pc:spChg chg="mod">
          <ac:chgData name="BERNAERT Louis" userId="788c6ace-e8cd-439b-b821-4cc3a463888d" providerId="ADAL" clId="{25088500-265A-489D-AC91-4DB3252C4B26}" dt="2024-08-26T13:45:13.654" v="2686" actId="1035"/>
          <ac:spMkLst>
            <pc:docMk/>
            <pc:sldMk cId="3693070774" sldId="268"/>
            <ac:spMk id="11" creationId="{100B2B82-1323-08DA-2145-625FC1F2678C}"/>
          </ac:spMkLst>
        </pc:spChg>
        <pc:spChg chg="mod">
          <ac:chgData name="BERNAERT Louis" userId="788c6ace-e8cd-439b-b821-4cc3a463888d" providerId="ADAL" clId="{25088500-265A-489D-AC91-4DB3252C4B26}" dt="2024-08-26T13:25:31.945" v="2578" actId="20577"/>
          <ac:spMkLst>
            <pc:docMk/>
            <pc:sldMk cId="3693070774" sldId="268"/>
            <ac:spMk id="12" creationId="{0F80EB3D-DD7E-4D25-98CC-1B529F37502B}"/>
          </ac:spMkLst>
        </pc:spChg>
        <pc:spChg chg="mod">
          <ac:chgData name="BERNAERT Louis" userId="788c6ace-e8cd-439b-b821-4cc3a463888d" providerId="ADAL" clId="{25088500-265A-489D-AC91-4DB3252C4B26}" dt="2024-08-27T14:04:25.992" v="5375" actId="404"/>
          <ac:spMkLst>
            <pc:docMk/>
            <pc:sldMk cId="3693070774" sldId="268"/>
            <ac:spMk id="13" creationId="{35D91346-B015-4FF9-9139-9DB216F30E47}"/>
          </ac:spMkLst>
        </pc:spChg>
        <pc:spChg chg="mod">
          <ac:chgData name="BERNAERT Louis" userId="788c6ace-e8cd-439b-b821-4cc3a463888d" providerId="ADAL" clId="{25088500-265A-489D-AC91-4DB3252C4B26}" dt="2024-08-27T14:04:48.924" v="5389" actId="1035"/>
          <ac:spMkLst>
            <pc:docMk/>
            <pc:sldMk cId="3693070774" sldId="268"/>
            <ac:spMk id="15" creationId="{3A37C6BD-2B52-C529-3AE5-A5113035DE0E}"/>
          </ac:spMkLst>
        </pc:spChg>
        <pc:spChg chg="mod">
          <ac:chgData name="BERNAERT Louis" userId="788c6ace-e8cd-439b-b821-4cc3a463888d" providerId="ADAL" clId="{25088500-265A-489D-AC91-4DB3252C4B26}" dt="2024-08-27T14:05:26.432" v="5476" actId="1036"/>
          <ac:spMkLst>
            <pc:docMk/>
            <pc:sldMk cId="3693070774" sldId="268"/>
            <ac:spMk id="16" creationId="{6D032283-4008-05B2-89B8-276F95497374}"/>
          </ac:spMkLst>
        </pc:spChg>
        <pc:spChg chg="mod">
          <ac:chgData name="BERNAERT Louis" userId="788c6ace-e8cd-439b-b821-4cc3a463888d" providerId="ADAL" clId="{25088500-265A-489D-AC91-4DB3252C4B26}" dt="2024-08-27T14:05:26.432" v="5476" actId="1036"/>
          <ac:spMkLst>
            <pc:docMk/>
            <pc:sldMk cId="3693070774" sldId="268"/>
            <ac:spMk id="19" creationId="{A9C6215A-8A60-2804-EA37-E1C7F07E9DCD}"/>
          </ac:spMkLst>
        </pc:spChg>
        <pc:spChg chg="mod">
          <ac:chgData name="BERNAERT Louis" userId="788c6ace-e8cd-439b-b821-4cc3a463888d" providerId="ADAL" clId="{25088500-265A-489D-AC91-4DB3252C4B26}" dt="2024-08-27T14:05:26.432" v="5476" actId="1036"/>
          <ac:spMkLst>
            <pc:docMk/>
            <pc:sldMk cId="3693070774" sldId="268"/>
            <ac:spMk id="20" creationId="{EF1464A7-0265-DCE7-F6ED-0FE0315FA203}"/>
          </ac:spMkLst>
        </pc:spChg>
        <pc:spChg chg="mod">
          <ac:chgData name="BERNAERT Louis" userId="788c6ace-e8cd-439b-b821-4cc3a463888d" providerId="ADAL" clId="{25088500-265A-489D-AC91-4DB3252C4B26}" dt="2024-08-27T14:05:26.432" v="5476" actId="1036"/>
          <ac:spMkLst>
            <pc:docMk/>
            <pc:sldMk cId="3693070774" sldId="268"/>
            <ac:spMk id="23" creationId="{54050D33-9731-58DA-A7BB-E2312CEFD432}"/>
          </ac:spMkLst>
        </pc:spChg>
        <pc:spChg chg="mod">
          <ac:chgData name="BERNAERT Louis" userId="788c6ace-e8cd-439b-b821-4cc3a463888d" providerId="ADAL" clId="{25088500-265A-489D-AC91-4DB3252C4B26}" dt="2024-08-27T14:04:53.067" v="5408" actId="1035"/>
          <ac:spMkLst>
            <pc:docMk/>
            <pc:sldMk cId="3693070774" sldId="268"/>
            <ac:spMk id="25" creationId="{95FFFF94-C987-168C-8462-32B90E8A4ECF}"/>
          </ac:spMkLst>
        </pc:spChg>
        <pc:spChg chg="mod">
          <ac:chgData name="BERNAERT Louis" userId="788c6ace-e8cd-439b-b821-4cc3a463888d" providerId="ADAL" clId="{25088500-265A-489D-AC91-4DB3252C4B26}" dt="2024-08-27T14:05:26.432" v="5476" actId="1036"/>
          <ac:spMkLst>
            <pc:docMk/>
            <pc:sldMk cId="3693070774" sldId="268"/>
            <ac:spMk id="26" creationId="{1C05D0ED-7EAF-176E-3759-6B9B511430C6}"/>
          </ac:spMkLst>
        </pc:spChg>
        <pc:spChg chg="mod">
          <ac:chgData name="BERNAERT Louis" userId="788c6ace-e8cd-439b-b821-4cc3a463888d" providerId="ADAL" clId="{25088500-265A-489D-AC91-4DB3252C4B26}" dt="2024-08-26T13:45:49.124" v="2823" actId="1036"/>
          <ac:spMkLst>
            <pc:docMk/>
            <pc:sldMk cId="3693070774" sldId="268"/>
            <ac:spMk id="30" creationId="{E8947B28-7676-1385-285B-03BF26A4C333}"/>
          </ac:spMkLst>
        </pc:spChg>
        <pc:graphicFrameChg chg="add mod">
          <ac:chgData name="BERNAERT Louis" userId="788c6ace-e8cd-439b-b821-4cc3a463888d" providerId="ADAL" clId="{25088500-265A-489D-AC91-4DB3252C4B26}" dt="2024-08-27T14:07:42.398" v="5496"/>
          <ac:graphicFrameMkLst>
            <pc:docMk/>
            <pc:sldMk cId="3693070774" sldId="268"/>
            <ac:graphicFrameMk id="9" creationId="{CE2A2257-4CB8-17F8-46E1-277B20846A54}"/>
          </ac:graphicFrameMkLst>
        </pc:graphicFrameChg>
        <pc:cxnChg chg="mod">
          <ac:chgData name="BERNAERT Louis" userId="788c6ace-e8cd-439b-b821-4cc3a463888d" providerId="ADAL" clId="{25088500-265A-489D-AC91-4DB3252C4B26}" dt="2024-08-27T14:04:56.676" v="5432" actId="1035"/>
          <ac:cxnSpMkLst>
            <pc:docMk/>
            <pc:sldMk cId="3693070774" sldId="268"/>
            <ac:cxnSpMk id="29" creationId="{06A2C05D-9EB0-0AFE-B8D6-B621B246FE1B}"/>
          </ac:cxnSpMkLst>
        </pc:cxnChg>
      </pc:sldChg>
      <pc:sldChg chg="addSp delSp modSp mod ord modAnim modCm modNotesTx">
        <pc:chgData name="BERNAERT Louis" userId="788c6ace-e8cd-439b-b821-4cc3a463888d" providerId="ADAL" clId="{25088500-265A-489D-AC91-4DB3252C4B26}" dt="2024-08-30T15:34:14.778" v="14082" actId="1035"/>
        <pc:sldMkLst>
          <pc:docMk/>
          <pc:sldMk cId="1283015890" sldId="269"/>
        </pc:sldMkLst>
        <pc:spChg chg="add mod">
          <ac:chgData name="BERNAERT Louis" userId="788c6ace-e8cd-439b-b821-4cc3a463888d" providerId="ADAL" clId="{25088500-265A-489D-AC91-4DB3252C4B26}" dt="2024-08-30T15:24:31.803" v="13854" actId="14100"/>
          <ac:spMkLst>
            <pc:docMk/>
            <pc:sldMk cId="1283015890" sldId="269"/>
            <ac:spMk id="2" creationId="{F149516F-1A88-088F-7DBA-62FBECEE31AB}"/>
          </ac:spMkLst>
        </pc:spChg>
        <pc:spChg chg="del mod">
          <ac:chgData name="BERNAERT Louis" userId="788c6ace-e8cd-439b-b821-4cc3a463888d" providerId="ADAL" clId="{25088500-265A-489D-AC91-4DB3252C4B26}" dt="2024-08-29T13:10:11.550" v="9614" actId="478"/>
          <ac:spMkLst>
            <pc:docMk/>
            <pc:sldMk cId="1283015890" sldId="269"/>
            <ac:spMk id="3" creationId="{7A026571-394F-1F23-5084-7B462FD9198A}"/>
          </ac:spMkLst>
        </pc:spChg>
        <pc:spChg chg="add del mod">
          <ac:chgData name="BERNAERT Louis" userId="788c6ace-e8cd-439b-b821-4cc3a463888d" providerId="ADAL" clId="{25088500-265A-489D-AC91-4DB3252C4B26}" dt="2024-08-29T13:10:15.590" v="9617" actId="478"/>
          <ac:spMkLst>
            <pc:docMk/>
            <pc:sldMk cId="1283015890" sldId="269"/>
            <ac:spMk id="11" creationId="{D9F801DC-D173-3AB6-6133-07C677B5C128}"/>
          </ac:spMkLst>
        </pc:spChg>
        <pc:spChg chg="del mod">
          <ac:chgData name="BERNAERT Louis" userId="788c6ace-e8cd-439b-b821-4cc3a463888d" providerId="ADAL" clId="{25088500-265A-489D-AC91-4DB3252C4B26}" dt="2024-08-29T13:10:12.600" v="9615" actId="478"/>
          <ac:spMkLst>
            <pc:docMk/>
            <pc:sldMk cId="1283015890" sldId="269"/>
            <ac:spMk id="12" creationId="{0F80EB3D-DD7E-4D25-98CC-1B529F37502B}"/>
          </ac:spMkLst>
        </pc:spChg>
        <pc:spChg chg="add mod">
          <ac:chgData name="BERNAERT Louis" userId="788c6ace-e8cd-439b-b821-4cc3a463888d" providerId="ADAL" clId="{25088500-265A-489D-AC91-4DB3252C4B26}" dt="2024-08-29T13:10:16.563" v="9618"/>
          <ac:spMkLst>
            <pc:docMk/>
            <pc:sldMk cId="1283015890" sldId="269"/>
            <ac:spMk id="13" creationId="{C1ADFF64-3C6A-4042-B056-B2894BB1CBDA}"/>
          </ac:spMkLst>
        </pc:spChg>
        <pc:spChg chg="add mod">
          <ac:chgData name="BERNAERT Louis" userId="788c6ace-e8cd-439b-b821-4cc3a463888d" providerId="ADAL" clId="{25088500-265A-489D-AC91-4DB3252C4B26}" dt="2024-08-29T13:10:16.563" v="9618"/>
          <ac:spMkLst>
            <pc:docMk/>
            <pc:sldMk cId="1283015890" sldId="269"/>
            <ac:spMk id="14" creationId="{8D58EE8A-399E-72A4-F254-27D070B580DC}"/>
          </ac:spMkLst>
        </pc:spChg>
        <pc:grpChg chg="add mod">
          <ac:chgData name="BERNAERT Louis" userId="788c6ace-e8cd-439b-b821-4cc3a463888d" providerId="ADAL" clId="{25088500-265A-489D-AC91-4DB3252C4B26}" dt="2024-08-30T15:34:14.778" v="14082" actId="1035"/>
          <ac:grpSpMkLst>
            <pc:docMk/>
            <pc:sldMk cId="1283015890" sldId="269"/>
            <ac:grpSpMk id="3" creationId="{B24B2172-7985-9102-30F2-F90F00F774FA}"/>
          </ac:grpSpMkLst>
        </pc:grpChg>
        <pc:graphicFrameChg chg="mod modGraphic">
          <ac:chgData name="BERNAERT Louis" userId="788c6ace-e8cd-439b-b821-4cc3a463888d" providerId="ADAL" clId="{25088500-265A-489D-AC91-4DB3252C4B26}" dt="2024-08-30T15:33:48.385" v="14077" actId="1036"/>
          <ac:graphicFrameMkLst>
            <pc:docMk/>
            <pc:sldMk cId="1283015890" sldId="269"/>
            <ac:graphicFrameMk id="10" creationId="{50D68B99-5FD0-4E94-A923-51B40F80208A}"/>
          </ac:graphicFrameMkLst>
        </pc:graphicFrameChg>
        <pc:picChg chg="add mod">
          <ac:chgData name="BERNAERT Louis" userId="788c6ace-e8cd-439b-b821-4cc3a463888d" providerId="ADAL" clId="{25088500-265A-489D-AC91-4DB3252C4B26}" dt="2024-08-30T15:22:13.217" v="13807" actId="1037"/>
          <ac:picMkLst>
            <pc:docMk/>
            <pc:sldMk cId="1283015890" sldId="269"/>
            <ac:picMk id="4" creationId="{70FB4E17-A019-C7F2-7B8C-7340D7C6BD78}"/>
          </ac:picMkLst>
        </pc:picChg>
        <pc:cxnChg chg="add mod">
          <ac:chgData name="BERNAERT Louis" userId="788c6ace-e8cd-439b-b821-4cc3a463888d" providerId="ADAL" clId="{25088500-265A-489D-AC91-4DB3252C4B26}" dt="2024-08-30T15:23:14.054" v="13817" actId="14100"/>
          <ac:cxnSpMkLst>
            <pc:docMk/>
            <pc:sldMk cId="1283015890" sldId="269"/>
            <ac:cxnSpMk id="8" creationId="{917337B1-3774-ADBF-4C55-02592513BF84}"/>
          </ac:cxnSpMkLst>
        </pc:cxnChg>
        <pc:extLst>
          <p:ext xmlns:p="http://schemas.openxmlformats.org/presentationml/2006/main" uri="{D6D511B9-2390-475A-947B-AFAB55BFBCF1}">
            <pc226:cmChg xmlns:pc226="http://schemas.microsoft.com/office/powerpoint/2022/06/main/command" chg="mod">
              <pc226:chgData name="BERNAERT Louis" userId="788c6ace-e8cd-439b-b821-4cc3a463888d" providerId="ADAL" clId="{25088500-265A-489D-AC91-4DB3252C4B26}" dt="2024-08-29T13:10:12.600" v="9615" actId="478"/>
              <pc2:cmMkLst xmlns:pc2="http://schemas.microsoft.com/office/powerpoint/2019/9/main/command">
                <pc:docMk/>
                <pc:sldMk cId="1283015890" sldId="269"/>
                <pc2:cmMk id="{4F651F4E-5D7A-4042-932F-F7282AA0A50F}"/>
              </pc2:cmMkLst>
            </pc226:cmChg>
            <pc226:cmChg xmlns:pc226="http://schemas.microsoft.com/office/powerpoint/2022/06/main/command" chg="mod">
              <pc226:chgData name="BERNAERT Louis" userId="788c6ace-e8cd-439b-b821-4cc3a463888d" providerId="ADAL" clId="{25088500-265A-489D-AC91-4DB3252C4B26}" dt="2024-08-30T13:56:46.565" v="12423" actId="20577"/>
              <pc2:cmMkLst xmlns:pc2="http://schemas.microsoft.com/office/powerpoint/2019/9/main/command">
                <pc:docMk/>
                <pc:sldMk cId="1283015890" sldId="269"/>
                <pc2:cmMk id="{6B34F372-C489-43D6-ADC5-E378E3958953}"/>
              </pc2:cmMkLst>
            </pc226:cmChg>
            <pc226:cmChg xmlns:pc226="http://schemas.microsoft.com/office/powerpoint/2022/06/main/command" chg="mod">
              <pc226:chgData name="BERNAERT Louis" userId="788c6ace-e8cd-439b-b821-4cc3a463888d" providerId="ADAL" clId="{25088500-265A-489D-AC91-4DB3252C4B26}" dt="2024-08-30T13:56:46.565" v="12423" actId="20577"/>
              <pc2:cmMkLst xmlns:pc2="http://schemas.microsoft.com/office/powerpoint/2019/9/main/command">
                <pc:docMk/>
                <pc:sldMk cId="1283015890" sldId="269"/>
                <pc2:cmMk id="{8034A1F3-B62E-4823-B66F-8499AD3FB4DD}"/>
              </pc2:cmMkLst>
            </pc226:cmChg>
          </p:ext>
        </pc:extLst>
      </pc:sldChg>
      <pc:sldChg chg="addSp delSp modSp mod modAnim modNotesTx">
        <pc:chgData name="BERNAERT Louis" userId="788c6ace-e8cd-439b-b821-4cc3a463888d" providerId="ADAL" clId="{25088500-265A-489D-AC91-4DB3252C4B26}" dt="2024-09-04T11:17:28.005" v="14778" actId="20577"/>
        <pc:sldMkLst>
          <pc:docMk/>
          <pc:sldMk cId="3371521561" sldId="270"/>
        </pc:sldMkLst>
        <pc:spChg chg="mod">
          <ac:chgData name="BERNAERT Louis" userId="788c6ace-e8cd-439b-b821-4cc3a463888d" providerId="ADAL" clId="{25088500-265A-489D-AC91-4DB3252C4B26}" dt="2024-09-03T07:29:38.141" v="14264" actId="20577"/>
          <ac:spMkLst>
            <pc:docMk/>
            <pc:sldMk cId="3371521561" sldId="270"/>
            <ac:spMk id="2" creationId="{2B6C7C5D-9723-3191-80B7-7AC39BB6C857}"/>
          </ac:spMkLst>
        </pc:spChg>
        <pc:spChg chg="mod">
          <ac:chgData name="BERNAERT Louis" userId="788c6ace-e8cd-439b-b821-4cc3a463888d" providerId="ADAL" clId="{25088500-265A-489D-AC91-4DB3252C4B26}" dt="2024-08-30T14:44:17.767" v="13042" actId="14100"/>
          <ac:spMkLst>
            <pc:docMk/>
            <pc:sldMk cId="3371521561" sldId="270"/>
            <ac:spMk id="3" creationId="{7A026571-394F-1F23-5084-7B462FD9198A}"/>
          </ac:spMkLst>
        </pc:spChg>
        <pc:spChg chg="add mod">
          <ac:chgData name="BERNAERT Louis" userId="788c6ace-e8cd-439b-b821-4cc3a463888d" providerId="ADAL" clId="{25088500-265A-489D-AC91-4DB3252C4B26}" dt="2024-08-30T15:28:51.652" v="13943" actId="1037"/>
          <ac:spMkLst>
            <pc:docMk/>
            <pc:sldMk cId="3371521561" sldId="270"/>
            <ac:spMk id="4" creationId="{C548BDB8-6772-6E43-F8BF-C2991F98FED1}"/>
          </ac:spMkLst>
        </pc:spChg>
        <pc:spChg chg="del mod">
          <ac:chgData name="BERNAERT Louis" userId="788c6ace-e8cd-439b-b821-4cc3a463888d" providerId="ADAL" clId="{25088500-265A-489D-AC91-4DB3252C4B26}" dt="2024-08-26T12:54:54.701" v="1399" actId="478"/>
          <ac:spMkLst>
            <pc:docMk/>
            <pc:sldMk cId="3371521561" sldId="270"/>
            <ac:spMk id="8" creationId="{CF0DAFC8-2F55-425A-AE25-9E5DE8508CBB}"/>
          </ac:spMkLst>
        </pc:spChg>
        <pc:spChg chg="add del mod">
          <ac:chgData name="BERNAERT Louis" userId="788c6ace-e8cd-439b-b821-4cc3a463888d" providerId="ADAL" clId="{25088500-265A-489D-AC91-4DB3252C4B26}" dt="2024-08-26T12:54:56.662" v="1401" actId="478"/>
          <ac:spMkLst>
            <pc:docMk/>
            <pc:sldMk cId="3371521561" sldId="270"/>
            <ac:spMk id="10" creationId="{58F02366-27DD-2007-A3ED-29C42D4F76A5}"/>
          </ac:spMkLst>
        </pc:spChg>
        <pc:spChg chg="mod">
          <ac:chgData name="BERNAERT Louis" userId="788c6ace-e8cd-439b-b821-4cc3a463888d" providerId="ADAL" clId="{25088500-265A-489D-AC91-4DB3252C4B26}" dt="2024-08-26T13:25:12.452" v="2527" actId="20577"/>
          <ac:spMkLst>
            <pc:docMk/>
            <pc:sldMk cId="3371521561" sldId="270"/>
            <ac:spMk id="12" creationId="{0F80EB3D-DD7E-4D25-98CC-1B529F37502B}"/>
          </ac:spMkLst>
        </pc:spChg>
        <pc:spChg chg="add mod">
          <ac:chgData name="BERNAERT Louis" userId="788c6ace-e8cd-439b-b821-4cc3a463888d" providerId="ADAL" clId="{25088500-265A-489D-AC91-4DB3252C4B26}" dt="2024-08-30T15:28:51.652" v="13943" actId="1037"/>
          <ac:spMkLst>
            <pc:docMk/>
            <pc:sldMk cId="3371521561" sldId="270"/>
            <ac:spMk id="14" creationId="{9B9C2DD6-84DD-7920-5484-2A3CE9BA77FC}"/>
          </ac:spMkLst>
        </pc:spChg>
        <pc:spChg chg="add mod">
          <ac:chgData name="BERNAERT Louis" userId="788c6ace-e8cd-439b-b821-4cc3a463888d" providerId="ADAL" clId="{25088500-265A-489D-AC91-4DB3252C4B26}" dt="2024-09-04T11:17:28.005" v="14778" actId="20577"/>
          <ac:spMkLst>
            <pc:docMk/>
            <pc:sldMk cId="3371521561" sldId="270"/>
            <ac:spMk id="15" creationId="{715B59D5-C29E-9D09-73EC-384E71870163}"/>
          </ac:spMkLst>
        </pc:spChg>
        <pc:spChg chg="del">
          <ac:chgData name="BERNAERT Louis" userId="788c6ace-e8cd-439b-b821-4cc3a463888d" providerId="ADAL" clId="{25088500-265A-489D-AC91-4DB3252C4B26}" dt="2024-08-26T12:54:53.173" v="1397" actId="478"/>
          <ac:spMkLst>
            <pc:docMk/>
            <pc:sldMk cId="3371521561" sldId="270"/>
            <ac:spMk id="20" creationId="{FA80F00F-D8BB-9E0D-9EF3-2B486346BE8A}"/>
          </ac:spMkLst>
        </pc:spChg>
        <pc:spChg chg="del mod">
          <ac:chgData name="BERNAERT Louis" userId="788c6ace-e8cd-439b-b821-4cc3a463888d" providerId="ADAL" clId="{25088500-265A-489D-AC91-4DB3252C4B26}" dt="2024-08-26T12:54:51.949" v="1394" actId="478"/>
          <ac:spMkLst>
            <pc:docMk/>
            <pc:sldMk cId="3371521561" sldId="270"/>
            <ac:spMk id="22" creationId="{C66F3C46-AD29-C595-A2D8-49DB7345225E}"/>
          </ac:spMkLst>
        </pc:spChg>
        <pc:picChg chg="mod">
          <ac:chgData name="BERNAERT Louis" userId="788c6ace-e8cd-439b-b821-4cc3a463888d" providerId="ADAL" clId="{25088500-265A-489D-AC91-4DB3252C4B26}" dt="2024-08-30T15:28:51.652" v="13943" actId="1037"/>
          <ac:picMkLst>
            <pc:docMk/>
            <pc:sldMk cId="3371521561" sldId="270"/>
            <ac:picMk id="9" creationId="{FCF21B42-A55D-6045-9485-B6A29CA98E4A}"/>
          </ac:picMkLst>
        </pc:picChg>
        <pc:picChg chg="del">
          <ac:chgData name="BERNAERT Louis" userId="788c6ace-e8cd-439b-b821-4cc3a463888d" providerId="ADAL" clId="{25088500-265A-489D-AC91-4DB3252C4B26}" dt="2024-08-26T12:54:52.221" v="1395" actId="478"/>
          <ac:picMkLst>
            <pc:docMk/>
            <pc:sldMk cId="3371521561" sldId="270"/>
            <ac:picMk id="11" creationId="{8DD1A459-7531-D979-6227-E85FA560D598}"/>
          </ac:picMkLst>
        </pc:picChg>
        <pc:picChg chg="add mod">
          <ac:chgData name="BERNAERT Louis" userId="788c6ace-e8cd-439b-b821-4cc3a463888d" providerId="ADAL" clId="{25088500-265A-489D-AC91-4DB3252C4B26}" dt="2024-08-30T15:28:51.652" v="13943" actId="1037"/>
          <ac:picMkLst>
            <pc:docMk/>
            <pc:sldMk cId="3371521561" sldId="270"/>
            <ac:picMk id="13" creationId="{EC6B1BE2-E64D-14B5-D913-64660829F82E}"/>
          </ac:picMkLst>
        </pc:picChg>
        <pc:picChg chg="del">
          <ac:chgData name="BERNAERT Louis" userId="788c6ace-e8cd-439b-b821-4cc3a463888d" providerId="ADAL" clId="{25088500-265A-489D-AC91-4DB3252C4B26}" dt="2024-08-26T12:54:54.981" v="1400" actId="478"/>
          <ac:picMkLst>
            <pc:docMk/>
            <pc:sldMk cId="3371521561" sldId="270"/>
            <ac:picMk id="16" creationId="{BAB6F68C-81A3-EE4C-9B37-18BC92CFC143}"/>
          </ac:picMkLst>
        </pc:picChg>
        <pc:picChg chg="add mod">
          <ac:chgData name="BERNAERT Louis" userId="788c6ace-e8cd-439b-b821-4cc3a463888d" providerId="ADAL" clId="{25088500-265A-489D-AC91-4DB3252C4B26}" dt="2024-08-30T15:28:51.652" v="13943" actId="1037"/>
          <ac:picMkLst>
            <pc:docMk/>
            <pc:sldMk cId="3371521561" sldId="270"/>
            <ac:picMk id="17" creationId="{12C2398A-4385-757D-118E-7875CBC71714}"/>
          </ac:picMkLst>
        </pc:picChg>
        <pc:picChg chg="del">
          <ac:chgData name="BERNAERT Louis" userId="788c6ace-e8cd-439b-b821-4cc3a463888d" providerId="ADAL" clId="{25088500-265A-489D-AC91-4DB3252C4B26}" dt="2024-08-26T12:54:52.857" v="1396" actId="478"/>
          <ac:picMkLst>
            <pc:docMk/>
            <pc:sldMk cId="3371521561" sldId="270"/>
            <ac:picMk id="18" creationId="{7BE13FA4-461C-F629-4A6B-93D72067BF96}"/>
          </ac:picMkLst>
        </pc:picChg>
        <pc:picChg chg="add mod">
          <ac:chgData name="BERNAERT Louis" userId="788c6ace-e8cd-439b-b821-4cc3a463888d" providerId="ADAL" clId="{25088500-265A-489D-AC91-4DB3252C4B26}" dt="2024-08-30T15:28:51.652" v="13943" actId="1037"/>
          <ac:picMkLst>
            <pc:docMk/>
            <pc:sldMk cId="3371521561" sldId="270"/>
            <ac:picMk id="77" creationId="{99F693A0-7F23-972F-1D91-45CB19965535}"/>
          </ac:picMkLst>
        </pc:picChg>
        <pc:cxnChg chg="add mod">
          <ac:chgData name="BERNAERT Louis" userId="788c6ace-e8cd-439b-b821-4cc3a463888d" providerId="ADAL" clId="{25088500-265A-489D-AC91-4DB3252C4B26}" dt="2024-08-30T15:28:51.652" v="13943" actId="1037"/>
          <ac:cxnSpMkLst>
            <pc:docMk/>
            <pc:sldMk cId="3371521561" sldId="270"/>
            <ac:cxnSpMk id="78" creationId="{9A87502C-AB5A-2CCE-7C37-917DC15BBA9B}"/>
          </ac:cxnSpMkLst>
        </pc:cxnChg>
      </pc:sldChg>
      <pc:sldChg chg="addSp modSp mod ord modAnim">
        <pc:chgData name="BERNAERT Louis" userId="788c6ace-e8cd-439b-b821-4cc3a463888d" providerId="ADAL" clId="{25088500-265A-489D-AC91-4DB3252C4B26}" dt="2024-08-30T15:09:02.301" v="13412"/>
        <pc:sldMkLst>
          <pc:docMk/>
          <pc:sldMk cId="2539421118" sldId="271"/>
        </pc:sldMkLst>
        <pc:spChg chg="add mod">
          <ac:chgData name="BERNAERT Louis" userId="788c6ace-e8cd-439b-b821-4cc3a463888d" providerId="ADAL" clId="{25088500-265A-489D-AC91-4DB3252C4B26}" dt="2024-08-30T10:06:07.833" v="12085" actId="14100"/>
          <ac:spMkLst>
            <pc:docMk/>
            <pc:sldMk cId="2539421118" sldId="271"/>
            <ac:spMk id="4" creationId="{E0F37C54-8B3C-1982-3D27-758EB843AB81}"/>
          </ac:spMkLst>
        </pc:spChg>
        <pc:spChg chg="mod">
          <ac:chgData name="BERNAERT Louis" userId="788c6ace-e8cd-439b-b821-4cc3a463888d" providerId="ADAL" clId="{25088500-265A-489D-AC91-4DB3252C4B26}" dt="2024-08-26T13:25:22.595" v="2554" actId="20577"/>
          <ac:spMkLst>
            <pc:docMk/>
            <pc:sldMk cId="2539421118" sldId="271"/>
            <ac:spMk id="12" creationId="{0F80EB3D-DD7E-4D25-98CC-1B529F37502B}"/>
          </ac:spMkLst>
        </pc:spChg>
        <pc:spChg chg="mod">
          <ac:chgData name="BERNAERT Louis" userId="788c6ace-e8cd-439b-b821-4cc3a463888d" providerId="ADAL" clId="{25088500-265A-489D-AC91-4DB3252C4B26}" dt="2024-08-26T13:22:27.390" v="2489" actId="1036"/>
          <ac:spMkLst>
            <pc:docMk/>
            <pc:sldMk cId="2539421118" sldId="271"/>
            <ac:spMk id="19" creationId="{48717A2C-7F05-2136-6404-9A1ED6CD7BE2}"/>
          </ac:spMkLst>
        </pc:spChg>
        <pc:spChg chg="mod">
          <ac:chgData name="BERNAERT Louis" userId="788c6ace-e8cd-439b-b821-4cc3a463888d" providerId="ADAL" clId="{25088500-265A-489D-AC91-4DB3252C4B26}" dt="2024-08-26T13:23:45.901" v="2499" actId="164"/>
          <ac:spMkLst>
            <pc:docMk/>
            <pc:sldMk cId="2539421118" sldId="271"/>
            <ac:spMk id="21" creationId="{1C7BFF5D-C9D0-575C-DF8C-56637EC59CB5}"/>
          </ac:spMkLst>
        </pc:spChg>
        <pc:grpChg chg="add mod">
          <ac:chgData name="BERNAERT Louis" userId="788c6ace-e8cd-439b-b821-4cc3a463888d" providerId="ADAL" clId="{25088500-265A-489D-AC91-4DB3252C4B26}" dt="2024-08-30T10:05:59.044" v="12075" actId="1076"/>
          <ac:grpSpMkLst>
            <pc:docMk/>
            <pc:sldMk cId="2539421118" sldId="271"/>
            <ac:grpSpMk id="10" creationId="{A372F474-7AF3-4F6C-5DF4-6EF74E5BFDA3}"/>
          </ac:grpSpMkLst>
        </pc:grpChg>
        <pc:graphicFrameChg chg="mod modGraphic">
          <ac:chgData name="BERNAERT Louis" userId="788c6ace-e8cd-439b-b821-4cc3a463888d" providerId="ADAL" clId="{25088500-265A-489D-AC91-4DB3252C4B26}" dt="2024-08-30T10:06:01.562" v="12083" actId="1036"/>
          <ac:graphicFrameMkLst>
            <pc:docMk/>
            <pc:sldMk cId="2539421118" sldId="271"/>
            <ac:graphicFrameMk id="25" creationId="{B9DFF689-9424-13A8-CAC4-247E8C823F18}"/>
          </ac:graphicFrameMkLst>
        </pc:graphicFrameChg>
        <pc:picChg chg="add mod">
          <ac:chgData name="BERNAERT Louis" userId="788c6ace-e8cd-439b-b821-4cc3a463888d" providerId="ADAL" clId="{25088500-265A-489D-AC91-4DB3252C4B26}" dt="2024-08-30T10:05:56.322" v="12074" actId="1036"/>
          <ac:picMkLst>
            <pc:docMk/>
            <pc:sldMk cId="2539421118" sldId="271"/>
            <ac:picMk id="2" creationId="{54BF9D5A-9227-D856-8DB9-8906B9C29D36}"/>
          </ac:picMkLst>
        </pc:picChg>
        <pc:picChg chg="add mod">
          <ac:chgData name="BERNAERT Louis" userId="788c6ace-e8cd-439b-b821-4cc3a463888d" providerId="ADAL" clId="{25088500-265A-489D-AC91-4DB3252C4B26}" dt="2024-08-26T13:23:45.901" v="2499" actId="164"/>
          <ac:picMkLst>
            <pc:docMk/>
            <pc:sldMk cId="2539421118" sldId="271"/>
            <ac:picMk id="9" creationId="{C7D5FAEA-74EA-5AFE-9CB4-5F333B80C18A}"/>
          </ac:picMkLst>
        </pc:picChg>
        <pc:picChg chg="mod">
          <ac:chgData name="BERNAERT Louis" userId="788c6ace-e8cd-439b-b821-4cc3a463888d" providerId="ADAL" clId="{25088500-265A-489D-AC91-4DB3252C4B26}" dt="2024-08-26T13:22:27.390" v="2489" actId="1036"/>
          <ac:picMkLst>
            <pc:docMk/>
            <pc:sldMk cId="2539421118" sldId="271"/>
            <ac:picMk id="14" creationId="{5597EE99-9048-3AEC-B2B7-323AB91C2719}"/>
          </ac:picMkLst>
        </pc:picChg>
        <pc:cxnChg chg="add mod">
          <ac:chgData name="BERNAERT Louis" userId="788c6ace-e8cd-439b-b821-4cc3a463888d" providerId="ADAL" clId="{25088500-265A-489D-AC91-4DB3252C4B26}" dt="2024-08-30T15:09:01.752" v="13411"/>
          <ac:cxnSpMkLst>
            <pc:docMk/>
            <pc:sldMk cId="2539421118" sldId="271"/>
            <ac:cxnSpMk id="8" creationId="{8D3F05E0-2CD7-8BDC-8544-AA851D1E8363}"/>
          </ac:cxnSpMkLst>
        </pc:cxnChg>
      </pc:sldChg>
      <pc:sldChg chg="addSp delSp modSp del mod">
        <pc:chgData name="BERNAERT Louis" userId="788c6ace-e8cd-439b-b821-4cc3a463888d" providerId="ADAL" clId="{25088500-265A-489D-AC91-4DB3252C4B26}" dt="2024-08-27T15:34:14.298" v="7042" actId="2696"/>
        <pc:sldMkLst>
          <pc:docMk/>
          <pc:sldMk cId="1924626656" sldId="272"/>
        </pc:sldMkLst>
        <pc:spChg chg="del mod">
          <ac:chgData name="BERNAERT Louis" userId="788c6ace-e8cd-439b-b821-4cc3a463888d" providerId="ADAL" clId="{25088500-265A-489D-AC91-4DB3252C4B26}" dt="2024-08-26T13:33:54.010" v="2613" actId="478"/>
          <ac:spMkLst>
            <pc:docMk/>
            <pc:sldMk cId="1924626656" sldId="272"/>
            <ac:spMk id="3" creationId="{C035F413-F188-9FE6-EF6C-D5B5CC05AA74}"/>
          </ac:spMkLst>
        </pc:spChg>
        <pc:spChg chg="add del mod">
          <ac:chgData name="BERNAERT Louis" userId="788c6ace-e8cd-439b-b821-4cc3a463888d" providerId="ADAL" clId="{25088500-265A-489D-AC91-4DB3252C4B26}" dt="2024-08-26T13:36:40.213" v="2629"/>
          <ac:spMkLst>
            <pc:docMk/>
            <pc:sldMk cId="1924626656" sldId="272"/>
            <ac:spMk id="8" creationId="{77D4D977-A70F-5AF2-6EE2-07DE4453329D}"/>
          </ac:spMkLst>
        </pc:spChg>
        <pc:spChg chg="add">
          <ac:chgData name="BERNAERT Louis" userId="788c6ace-e8cd-439b-b821-4cc3a463888d" providerId="ADAL" clId="{25088500-265A-489D-AC91-4DB3252C4B26}" dt="2024-08-26T13:36:38.978" v="2627"/>
          <ac:spMkLst>
            <pc:docMk/>
            <pc:sldMk cId="1924626656" sldId="272"/>
            <ac:spMk id="9" creationId="{490D1230-2B7D-0F5E-E972-76526434D4F5}"/>
          </ac:spMkLst>
        </pc:spChg>
        <pc:spChg chg="add del mod">
          <ac:chgData name="BERNAERT Louis" userId="788c6ace-e8cd-439b-b821-4cc3a463888d" providerId="ADAL" clId="{25088500-265A-489D-AC91-4DB3252C4B26}" dt="2024-08-26T13:47:15.261" v="2827" actId="478"/>
          <ac:spMkLst>
            <pc:docMk/>
            <pc:sldMk cId="1924626656" sldId="272"/>
            <ac:spMk id="10" creationId="{70610CA8-DE14-B634-61DA-B82671A2D5F4}"/>
          </ac:spMkLst>
        </pc:spChg>
        <pc:spChg chg="add mod">
          <ac:chgData name="BERNAERT Louis" userId="788c6ace-e8cd-439b-b821-4cc3a463888d" providerId="ADAL" clId="{25088500-265A-489D-AC91-4DB3252C4B26}" dt="2024-08-26T13:47:29.726" v="2830" actId="12788"/>
          <ac:spMkLst>
            <pc:docMk/>
            <pc:sldMk cId="1924626656" sldId="272"/>
            <ac:spMk id="13" creationId="{C126FF00-31D7-FFE9-96BB-E3E3E72547BF}"/>
          </ac:spMkLst>
        </pc:spChg>
        <pc:graphicFrameChg chg="add del mod">
          <ac:chgData name="BERNAERT Louis" userId="788c6ace-e8cd-439b-b821-4cc3a463888d" providerId="ADAL" clId="{25088500-265A-489D-AC91-4DB3252C4B26}" dt="2024-08-26T13:34:44.620" v="2616" actId="478"/>
          <ac:graphicFrameMkLst>
            <pc:docMk/>
            <pc:sldMk cId="1924626656" sldId="272"/>
            <ac:graphicFrameMk id="2" creationId="{0819F118-1507-3F76-6D19-AB2C18A3AD61}"/>
          </ac:graphicFrameMkLst>
        </pc:graphicFrameChg>
        <pc:graphicFrameChg chg="add del mod">
          <ac:chgData name="BERNAERT Louis" userId="788c6ace-e8cd-439b-b821-4cc3a463888d" providerId="ADAL" clId="{25088500-265A-489D-AC91-4DB3252C4B26}" dt="2024-08-26T13:36:22.390" v="2625" actId="478"/>
          <ac:graphicFrameMkLst>
            <pc:docMk/>
            <pc:sldMk cId="1924626656" sldId="272"/>
            <ac:graphicFrameMk id="4" creationId="{C0596B0E-001A-3FDC-AA86-986CB94804BB}"/>
          </ac:graphicFrameMkLst>
        </pc:graphicFrameChg>
      </pc:sldChg>
      <pc:sldChg chg="addSp modSp add del mod">
        <pc:chgData name="BERNAERT Louis" userId="788c6ace-e8cd-439b-b821-4cc3a463888d" providerId="ADAL" clId="{25088500-265A-489D-AC91-4DB3252C4B26}" dt="2024-08-26T12:44:02.698" v="1359" actId="2696"/>
        <pc:sldMkLst>
          <pc:docMk/>
          <pc:sldMk cId="3026382174" sldId="273"/>
        </pc:sldMkLst>
        <pc:graphicFrameChg chg="mod">
          <ac:chgData name="BERNAERT Louis" userId="788c6ace-e8cd-439b-b821-4cc3a463888d" providerId="ADAL" clId="{25088500-265A-489D-AC91-4DB3252C4B26}" dt="2024-08-26T12:33:19.760" v="1112"/>
          <ac:graphicFrameMkLst>
            <pc:docMk/>
            <pc:sldMk cId="3026382174" sldId="273"/>
            <ac:graphicFrameMk id="2" creationId="{3B3C18F6-1023-5898-1C14-E22D49FBD690}"/>
          </ac:graphicFrameMkLst>
        </pc:graphicFrameChg>
        <pc:cxnChg chg="add mod">
          <ac:chgData name="BERNAERT Louis" userId="788c6ace-e8cd-439b-b821-4cc3a463888d" providerId="ADAL" clId="{25088500-265A-489D-AC91-4DB3252C4B26}" dt="2024-08-26T12:33:04.095" v="1096" actId="1036"/>
          <ac:cxnSpMkLst>
            <pc:docMk/>
            <pc:sldMk cId="3026382174" sldId="273"/>
            <ac:cxnSpMk id="3" creationId="{BD889A96-AE96-F236-8256-FD72321130D7}"/>
          </ac:cxnSpMkLst>
        </pc:cxnChg>
      </pc:sldChg>
      <pc:sldChg chg="addSp delSp modSp mod">
        <pc:chgData name="BERNAERT Louis" userId="788c6ace-e8cd-439b-b821-4cc3a463888d" providerId="ADAL" clId="{25088500-265A-489D-AC91-4DB3252C4B26}" dt="2024-08-30T15:35:59.584" v="14096" actId="122"/>
        <pc:sldMkLst>
          <pc:docMk/>
          <pc:sldMk cId="3558189698" sldId="274"/>
        </pc:sldMkLst>
        <pc:spChg chg="mod">
          <ac:chgData name="BERNAERT Louis" userId="788c6ace-e8cd-439b-b821-4cc3a463888d" providerId="ADAL" clId="{25088500-265A-489D-AC91-4DB3252C4B26}" dt="2024-08-30T15:35:55.722" v="14095" actId="122"/>
          <ac:spMkLst>
            <pc:docMk/>
            <pc:sldMk cId="3558189698" sldId="274"/>
            <ac:spMk id="3" creationId="{4D68F2D1-D9A7-309F-623D-9CC1CC74BA12}"/>
          </ac:spMkLst>
        </pc:spChg>
        <pc:spChg chg="del">
          <ac:chgData name="BERNAERT Louis" userId="788c6ace-e8cd-439b-b821-4cc3a463888d" providerId="ADAL" clId="{25088500-265A-489D-AC91-4DB3252C4B26}" dt="2024-08-26T13:38:22.857" v="2645" actId="478"/>
          <ac:spMkLst>
            <pc:docMk/>
            <pc:sldMk cId="3558189698" sldId="274"/>
            <ac:spMk id="3" creationId="{C6BC1CDA-A310-958F-98F2-9A4C138CBA70}"/>
          </ac:spMkLst>
        </pc:spChg>
        <pc:spChg chg="add del mod">
          <ac:chgData name="BERNAERT Louis" userId="788c6ace-e8cd-439b-b821-4cc3a463888d" providerId="ADAL" clId="{25088500-265A-489D-AC91-4DB3252C4B26}" dt="2024-08-26T13:38:14.387" v="2643" actId="12788"/>
          <ac:spMkLst>
            <pc:docMk/>
            <pc:sldMk cId="3558189698" sldId="274"/>
            <ac:spMk id="4" creationId="{390C914A-648A-F817-4BE7-B12EF8522A6A}"/>
          </ac:spMkLst>
        </pc:spChg>
        <pc:spChg chg="add mod">
          <ac:chgData name="BERNAERT Louis" userId="788c6ace-e8cd-439b-b821-4cc3a463888d" providerId="ADAL" clId="{25088500-265A-489D-AC91-4DB3252C4B26}" dt="2024-08-30T15:35:59.584" v="14096" actId="122"/>
          <ac:spMkLst>
            <pc:docMk/>
            <pc:sldMk cId="3558189698" sldId="274"/>
            <ac:spMk id="9" creationId="{F863E0A7-8044-2442-FEB0-94E6E926BD24}"/>
          </ac:spMkLst>
        </pc:spChg>
        <pc:spChg chg="mod">
          <ac:chgData name="BERNAERT Louis" userId="788c6ace-e8cd-439b-b821-4cc3a463888d" providerId="ADAL" clId="{25088500-265A-489D-AC91-4DB3252C4B26}" dt="2024-08-28T15:16:16.176" v="8241" actId="11"/>
          <ac:spMkLst>
            <pc:docMk/>
            <pc:sldMk cId="3558189698" sldId="274"/>
            <ac:spMk id="12" creationId="{0F80EB3D-DD7E-4D25-98CC-1B529F37502B}"/>
          </ac:spMkLst>
        </pc:spChg>
      </pc:sldChg>
      <pc:sldChg chg="addSp delSp modSp mod delAnim modAnim modNotesTx">
        <pc:chgData name="BERNAERT Louis" userId="788c6ace-e8cd-439b-b821-4cc3a463888d" providerId="ADAL" clId="{25088500-265A-489D-AC91-4DB3252C4B26}" dt="2024-09-03T07:25:06.921" v="14259" actId="20577"/>
        <pc:sldMkLst>
          <pc:docMk/>
          <pc:sldMk cId="3881670026" sldId="275"/>
        </pc:sldMkLst>
        <pc:spChg chg="add del mod">
          <ac:chgData name="BERNAERT Louis" userId="788c6ace-e8cd-439b-b821-4cc3a463888d" providerId="ADAL" clId="{25088500-265A-489D-AC91-4DB3252C4B26}" dt="2024-08-30T13:36:33.744" v="12188" actId="478"/>
          <ac:spMkLst>
            <pc:docMk/>
            <pc:sldMk cId="3881670026" sldId="275"/>
            <ac:spMk id="2" creationId="{9C14FD70-E127-50F3-3EB9-C67DA100DF1C}"/>
          </ac:spMkLst>
        </pc:spChg>
        <pc:spChg chg="add del mod topLvl">
          <ac:chgData name="BERNAERT Louis" userId="788c6ace-e8cd-439b-b821-4cc3a463888d" providerId="ADAL" clId="{25088500-265A-489D-AC91-4DB3252C4B26}" dt="2024-08-27T15:48:09.579" v="7646" actId="1076"/>
          <ac:spMkLst>
            <pc:docMk/>
            <pc:sldMk cId="3881670026" sldId="275"/>
            <ac:spMk id="8" creationId="{97697F7C-9C5E-9AFB-D2D1-230EF06A579C}"/>
          </ac:spMkLst>
        </pc:spChg>
        <pc:spChg chg="add del mod">
          <ac:chgData name="BERNAERT Louis" userId="788c6ace-e8cd-439b-b821-4cc3a463888d" providerId="ADAL" clId="{25088500-265A-489D-AC91-4DB3252C4B26}" dt="2024-08-26T12:10:56.218" v="223" actId="478"/>
          <ac:spMkLst>
            <pc:docMk/>
            <pc:sldMk cId="3881670026" sldId="275"/>
            <ac:spMk id="10" creationId="{A830FCDD-85D3-BF83-7F20-62619F62B271}"/>
          </ac:spMkLst>
        </pc:spChg>
        <pc:spChg chg="del mod">
          <ac:chgData name="BERNAERT Louis" userId="788c6ace-e8cd-439b-b821-4cc3a463888d" providerId="ADAL" clId="{25088500-265A-489D-AC91-4DB3252C4B26}" dt="2024-08-26T12:11:17.440" v="228" actId="478"/>
          <ac:spMkLst>
            <pc:docMk/>
            <pc:sldMk cId="3881670026" sldId="275"/>
            <ac:spMk id="11" creationId="{55707949-978D-BD58-4955-752D8BE4D62F}"/>
          </ac:spMkLst>
        </pc:spChg>
        <pc:spChg chg="mod topLvl">
          <ac:chgData name="BERNAERT Louis" userId="788c6ace-e8cd-439b-b821-4cc3a463888d" providerId="ADAL" clId="{25088500-265A-489D-AC91-4DB3252C4B26}" dt="2024-08-26T12:26:43.286" v="927" actId="11530"/>
          <ac:spMkLst>
            <pc:docMk/>
            <pc:sldMk cId="3881670026" sldId="275"/>
            <ac:spMk id="16" creationId="{D933490F-98FD-27A2-81D3-D75A1E3B59EE}"/>
          </ac:spMkLst>
        </pc:spChg>
        <pc:spChg chg="add mod">
          <ac:chgData name="BERNAERT Louis" userId="788c6ace-e8cd-439b-b821-4cc3a463888d" providerId="ADAL" clId="{25088500-265A-489D-AC91-4DB3252C4B26}" dt="2024-08-27T15:49:59.979" v="7683" actId="14100"/>
          <ac:spMkLst>
            <pc:docMk/>
            <pc:sldMk cId="3881670026" sldId="275"/>
            <ac:spMk id="21" creationId="{3ED0B8B1-4754-82F1-3DEB-9BF3527A7F88}"/>
          </ac:spMkLst>
        </pc:spChg>
        <pc:spChg chg="add mod topLvl">
          <ac:chgData name="BERNAERT Louis" userId="788c6ace-e8cd-439b-b821-4cc3a463888d" providerId="ADAL" clId="{25088500-265A-489D-AC91-4DB3252C4B26}" dt="2024-08-30T14:39:59.032" v="12992" actId="164"/>
          <ac:spMkLst>
            <pc:docMk/>
            <pc:sldMk cId="3881670026" sldId="275"/>
            <ac:spMk id="30" creationId="{D21963C3-310E-A5B4-FF20-D60C17FCDF72}"/>
          </ac:spMkLst>
        </pc:spChg>
        <pc:spChg chg="add mod topLvl">
          <ac:chgData name="BERNAERT Louis" userId="788c6ace-e8cd-439b-b821-4cc3a463888d" providerId="ADAL" clId="{25088500-265A-489D-AC91-4DB3252C4B26}" dt="2024-08-30T14:39:59.032" v="12992" actId="164"/>
          <ac:spMkLst>
            <pc:docMk/>
            <pc:sldMk cId="3881670026" sldId="275"/>
            <ac:spMk id="38" creationId="{3C960B44-57EC-D671-6124-78130852B8FE}"/>
          </ac:spMkLst>
        </pc:spChg>
        <pc:spChg chg="add mod topLvl">
          <ac:chgData name="BERNAERT Louis" userId="788c6ace-e8cd-439b-b821-4cc3a463888d" providerId="ADAL" clId="{25088500-265A-489D-AC91-4DB3252C4B26}" dt="2024-08-30T14:40:08.694" v="13006" actId="14100"/>
          <ac:spMkLst>
            <pc:docMk/>
            <pc:sldMk cId="3881670026" sldId="275"/>
            <ac:spMk id="40" creationId="{D4A0D0E9-2A19-3E1F-7464-BB7811F89823}"/>
          </ac:spMkLst>
        </pc:spChg>
        <pc:spChg chg="add mod topLvl">
          <ac:chgData name="BERNAERT Louis" userId="788c6ace-e8cd-439b-b821-4cc3a463888d" providerId="ADAL" clId="{25088500-265A-489D-AC91-4DB3252C4B26}" dt="2024-08-30T14:41:20.940" v="13028" actId="164"/>
          <ac:spMkLst>
            <pc:docMk/>
            <pc:sldMk cId="3881670026" sldId="275"/>
            <ac:spMk id="43" creationId="{A9D0AA83-2541-3A89-2D0B-1C6510231650}"/>
          </ac:spMkLst>
        </pc:spChg>
        <pc:spChg chg="add mod topLvl">
          <ac:chgData name="BERNAERT Louis" userId="788c6ace-e8cd-439b-b821-4cc3a463888d" providerId="ADAL" clId="{25088500-265A-489D-AC91-4DB3252C4B26}" dt="2024-08-30T14:41:20.940" v="13028" actId="164"/>
          <ac:spMkLst>
            <pc:docMk/>
            <pc:sldMk cId="3881670026" sldId="275"/>
            <ac:spMk id="48" creationId="{97218FBD-A87C-0568-25D4-85CAE48CBBCE}"/>
          </ac:spMkLst>
        </pc:spChg>
        <pc:spChg chg="add mod topLvl">
          <ac:chgData name="BERNAERT Louis" userId="788c6ace-e8cd-439b-b821-4cc3a463888d" providerId="ADAL" clId="{25088500-265A-489D-AC91-4DB3252C4B26}" dt="2024-08-30T14:41:24.565" v="13029" actId="14100"/>
          <ac:spMkLst>
            <pc:docMk/>
            <pc:sldMk cId="3881670026" sldId="275"/>
            <ac:spMk id="49" creationId="{88B3A5FD-179E-75E5-FBE3-576586082485}"/>
          </ac:spMkLst>
        </pc:spChg>
        <pc:spChg chg="add del mod">
          <ac:chgData name="BERNAERT Louis" userId="788c6ace-e8cd-439b-b821-4cc3a463888d" providerId="ADAL" clId="{25088500-265A-489D-AC91-4DB3252C4B26}" dt="2024-08-26T12:17:52.181" v="405" actId="478"/>
          <ac:spMkLst>
            <pc:docMk/>
            <pc:sldMk cId="3881670026" sldId="275"/>
            <ac:spMk id="50" creationId="{054C174A-A745-60B5-A2DF-CF7831B2E8E7}"/>
          </ac:spMkLst>
        </pc:spChg>
        <pc:grpChg chg="add del mod">
          <ac:chgData name="BERNAERT Louis" userId="788c6ace-e8cd-439b-b821-4cc3a463888d" providerId="ADAL" clId="{25088500-265A-489D-AC91-4DB3252C4B26}" dt="2024-08-26T12:11:56.215" v="245" actId="165"/>
          <ac:grpSpMkLst>
            <pc:docMk/>
            <pc:sldMk cId="3881670026" sldId="275"/>
            <ac:grpSpMk id="13" creationId="{F1A69DC5-7950-6AFF-5B05-DA4D0F86D71B}"/>
          </ac:grpSpMkLst>
        </pc:grpChg>
        <pc:grpChg chg="add mod">
          <ac:chgData name="BERNAERT Louis" userId="788c6ace-e8cd-439b-b821-4cc3a463888d" providerId="ADAL" clId="{25088500-265A-489D-AC91-4DB3252C4B26}" dt="2024-08-30T14:41:20.940" v="13028" actId="164"/>
          <ac:grpSpMkLst>
            <pc:docMk/>
            <pc:sldMk cId="3881670026" sldId="275"/>
            <ac:grpSpMk id="14" creationId="{A14A76E3-B8DC-FF6F-7E97-D892A74BD615}"/>
          </ac:grpSpMkLst>
        </pc:grpChg>
        <pc:grpChg chg="add mod">
          <ac:chgData name="BERNAERT Louis" userId="788c6ace-e8cd-439b-b821-4cc3a463888d" providerId="ADAL" clId="{25088500-265A-489D-AC91-4DB3252C4B26}" dt="2024-08-30T14:39:16.098" v="12978" actId="1076"/>
          <ac:grpSpMkLst>
            <pc:docMk/>
            <pc:sldMk cId="3881670026" sldId="275"/>
            <ac:grpSpMk id="25" creationId="{E2760034-98B5-481D-C042-FB3DA8858657}"/>
          </ac:grpSpMkLst>
        </pc:grpChg>
        <pc:grpChg chg="add del mod">
          <ac:chgData name="BERNAERT Louis" userId="788c6ace-e8cd-439b-b821-4cc3a463888d" providerId="ADAL" clId="{25088500-265A-489D-AC91-4DB3252C4B26}" dt="2024-08-26T12:25:26.290" v="917" actId="165"/>
          <ac:grpSpMkLst>
            <pc:docMk/>
            <pc:sldMk cId="3881670026" sldId="275"/>
            <ac:grpSpMk id="27" creationId="{8EBBFE12-3363-2244-C58C-879578AC1BC2}"/>
          </ac:grpSpMkLst>
        </pc:grpChg>
        <pc:grpChg chg="add mod">
          <ac:chgData name="BERNAERT Louis" userId="788c6ace-e8cd-439b-b821-4cc3a463888d" providerId="ADAL" clId="{25088500-265A-489D-AC91-4DB3252C4B26}" dt="2024-08-30T14:41:14.608" v="13027" actId="1038"/>
          <ac:grpSpMkLst>
            <pc:docMk/>
            <pc:sldMk cId="3881670026" sldId="275"/>
            <ac:grpSpMk id="28" creationId="{89A7BF3E-53D4-DDC5-D050-238055B4253A}"/>
          </ac:grpSpMkLst>
        </pc:grpChg>
        <pc:grpChg chg="add mod">
          <ac:chgData name="BERNAERT Louis" userId="788c6ace-e8cd-439b-b821-4cc3a463888d" providerId="ADAL" clId="{25088500-265A-489D-AC91-4DB3252C4B26}" dt="2024-08-30T14:41:20.940" v="13028" actId="164"/>
          <ac:grpSpMkLst>
            <pc:docMk/>
            <pc:sldMk cId="3881670026" sldId="275"/>
            <ac:grpSpMk id="29" creationId="{3475FB16-8409-8515-BCF1-C7435EBC2355}"/>
          </ac:grpSpMkLst>
        </pc:grpChg>
        <pc:grpChg chg="add del mod ord">
          <ac:chgData name="BERNAERT Louis" userId="788c6ace-e8cd-439b-b821-4cc3a463888d" providerId="ADAL" clId="{25088500-265A-489D-AC91-4DB3252C4B26}" dt="2024-08-26T12:27:04.814" v="930" actId="165"/>
          <ac:grpSpMkLst>
            <pc:docMk/>
            <pc:sldMk cId="3881670026" sldId="275"/>
            <ac:grpSpMk id="54" creationId="{30C5D424-CC24-5913-B5D0-DA33DD6D9FC4}"/>
          </ac:grpSpMkLst>
        </pc:grpChg>
        <pc:grpChg chg="add del mod">
          <ac:chgData name="BERNAERT Louis" userId="788c6ace-e8cd-439b-b821-4cc3a463888d" providerId="ADAL" clId="{25088500-265A-489D-AC91-4DB3252C4B26}" dt="2024-08-26T12:27:10.623" v="931" actId="165"/>
          <ac:grpSpMkLst>
            <pc:docMk/>
            <pc:sldMk cId="3881670026" sldId="275"/>
            <ac:grpSpMk id="55" creationId="{70A2E6DB-F642-3C29-7ACE-808861CF9DAA}"/>
          </ac:grpSpMkLst>
        </pc:grpChg>
        <pc:picChg chg="mod">
          <ac:chgData name="BERNAERT Louis" userId="788c6ace-e8cd-439b-b821-4cc3a463888d" providerId="ADAL" clId="{25088500-265A-489D-AC91-4DB3252C4B26}" dt="2024-08-26T12:09:55.629" v="197" actId="1076"/>
          <ac:picMkLst>
            <pc:docMk/>
            <pc:sldMk cId="3881670026" sldId="275"/>
            <ac:picMk id="3" creationId="{88B74B84-81BF-6C4C-A73C-3BA66645B846}"/>
          </ac:picMkLst>
        </pc:picChg>
        <pc:picChg chg="mod">
          <ac:chgData name="BERNAERT Louis" userId="788c6ace-e8cd-439b-b821-4cc3a463888d" providerId="ADAL" clId="{25088500-265A-489D-AC91-4DB3252C4B26}" dt="2024-08-26T12:09:55.629" v="197" actId="1076"/>
          <ac:picMkLst>
            <pc:docMk/>
            <pc:sldMk cId="3881670026" sldId="275"/>
            <ac:picMk id="4" creationId="{EEE8E6DC-D6AE-77F1-0AE2-56F83CA89399}"/>
          </ac:picMkLst>
        </pc:picChg>
        <pc:picChg chg="del">
          <ac:chgData name="BERNAERT Louis" userId="788c6ace-e8cd-439b-b821-4cc3a463888d" providerId="ADAL" clId="{25088500-265A-489D-AC91-4DB3252C4B26}" dt="2024-08-26T12:11:17.840" v="229" actId="478"/>
          <ac:picMkLst>
            <pc:docMk/>
            <pc:sldMk cId="3881670026" sldId="275"/>
            <ac:picMk id="9" creationId="{14E71F64-4402-4586-21DF-12E613ED10FF}"/>
          </ac:picMkLst>
        </pc:picChg>
        <pc:picChg chg="del">
          <ac:chgData name="BERNAERT Louis" userId="788c6ace-e8cd-439b-b821-4cc3a463888d" providerId="ADAL" clId="{25088500-265A-489D-AC91-4DB3252C4B26}" dt="2024-08-26T12:11:18.210" v="230" actId="478"/>
          <ac:picMkLst>
            <pc:docMk/>
            <pc:sldMk cId="3881670026" sldId="275"/>
            <ac:picMk id="14" creationId="{D10214CA-003C-010F-F8B2-023DA10CB042}"/>
          </ac:picMkLst>
        </pc:picChg>
        <pc:picChg chg="add del mod">
          <ac:chgData name="BERNAERT Louis" userId="788c6ace-e8cd-439b-b821-4cc3a463888d" providerId="ADAL" clId="{25088500-265A-489D-AC91-4DB3252C4B26}" dt="2024-08-27T13:47:22.440" v="5302" actId="478"/>
          <ac:picMkLst>
            <pc:docMk/>
            <pc:sldMk cId="3881670026" sldId="275"/>
            <ac:picMk id="18" creationId="{2C148969-0D19-4880-D19B-D7A7EEB826A3}"/>
          </ac:picMkLst>
        </pc:picChg>
        <pc:picChg chg="del mod">
          <ac:chgData name="BERNAERT Louis" userId="788c6ace-e8cd-439b-b821-4cc3a463888d" providerId="ADAL" clId="{25088500-265A-489D-AC91-4DB3252C4B26}" dt="2024-08-26T12:11:23.879" v="234" actId="478"/>
          <ac:picMkLst>
            <pc:docMk/>
            <pc:sldMk cId="3881670026" sldId="275"/>
            <ac:picMk id="18" creationId="{DEF836F9-0CDA-D68A-E13A-392D7B665B20}"/>
          </ac:picMkLst>
        </pc:picChg>
        <pc:picChg chg="del mod">
          <ac:chgData name="BERNAERT Louis" userId="788c6ace-e8cd-439b-b821-4cc3a463888d" providerId="ADAL" clId="{25088500-265A-489D-AC91-4DB3252C4B26}" dt="2024-08-26T12:11:28.973" v="238" actId="478"/>
          <ac:picMkLst>
            <pc:docMk/>
            <pc:sldMk cId="3881670026" sldId="275"/>
            <ac:picMk id="19" creationId="{368D7BE7-2440-EC1C-F1AD-8524F8A6758B}"/>
          </ac:picMkLst>
        </pc:picChg>
        <pc:picChg chg="add mod">
          <ac:chgData name="BERNAERT Louis" userId="788c6ace-e8cd-439b-b821-4cc3a463888d" providerId="ADAL" clId="{25088500-265A-489D-AC91-4DB3252C4B26}" dt="2024-08-30T14:41:20.940" v="13028" actId="164"/>
          <ac:picMkLst>
            <pc:docMk/>
            <pc:sldMk cId="3881670026" sldId="275"/>
            <ac:picMk id="20" creationId="{0CF28893-35B3-9E80-A3C9-74DAD719B87F}"/>
          </ac:picMkLst>
        </pc:picChg>
        <pc:picChg chg="del">
          <ac:chgData name="BERNAERT Louis" userId="788c6ace-e8cd-439b-b821-4cc3a463888d" providerId="ADAL" clId="{25088500-265A-489D-AC91-4DB3252C4B26}" dt="2024-08-26T12:11:18.596" v="231" actId="478"/>
          <ac:picMkLst>
            <pc:docMk/>
            <pc:sldMk cId="3881670026" sldId="275"/>
            <ac:picMk id="21" creationId="{F052BF13-79A5-7E6C-9F5E-37C4B615B298}"/>
          </ac:picMkLst>
        </pc:picChg>
        <pc:picChg chg="add mod">
          <ac:chgData name="BERNAERT Louis" userId="788c6ace-e8cd-439b-b821-4cc3a463888d" providerId="ADAL" clId="{25088500-265A-489D-AC91-4DB3252C4B26}" dt="2024-08-27T15:48:44.351" v="7656" actId="164"/>
          <ac:picMkLst>
            <pc:docMk/>
            <pc:sldMk cId="3881670026" sldId="275"/>
            <ac:picMk id="22" creationId="{B154D396-5CD8-5C75-6533-260486E11DFF}"/>
          </ac:picMkLst>
        </pc:picChg>
        <pc:picChg chg="add mod topLvl">
          <ac:chgData name="BERNAERT Louis" userId="788c6ace-e8cd-439b-b821-4cc3a463888d" providerId="ADAL" clId="{25088500-265A-489D-AC91-4DB3252C4B26}" dt="2024-08-30T14:39:59.032" v="12992" actId="164"/>
          <ac:picMkLst>
            <pc:docMk/>
            <pc:sldMk cId="3881670026" sldId="275"/>
            <ac:picMk id="34" creationId="{152755CE-94FD-7EA4-5538-C95974469512}"/>
          </ac:picMkLst>
        </pc:picChg>
        <pc:picChg chg="add mod topLvl">
          <ac:chgData name="BERNAERT Louis" userId="788c6ace-e8cd-439b-b821-4cc3a463888d" providerId="ADAL" clId="{25088500-265A-489D-AC91-4DB3252C4B26}" dt="2024-08-30T14:39:59.032" v="12992" actId="164"/>
          <ac:picMkLst>
            <pc:docMk/>
            <pc:sldMk cId="3881670026" sldId="275"/>
            <ac:picMk id="35" creationId="{AFA022BE-AD12-616D-4D52-5BF6EAEE80B5}"/>
          </ac:picMkLst>
        </pc:picChg>
        <pc:picChg chg="add mod topLvl">
          <ac:chgData name="BERNAERT Louis" userId="788c6ace-e8cd-439b-b821-4cc3a463888d" providerId="ADAL" clId="{25088500-265A-489D-AC91-4DB3252C4B26}" dt="2024-08-30T14:39:59.032" v="12992" actId="164"/>
          <ac:picMkLst>
            <pc:docMk/>
            <pc:sldMk cId="3881670026" sldId="275"/>
            <ac:picMk id="36" creationId="{689F3B97-9382-0FD8-F8D4-F092A698F43B}"/>
          </ac:picMkLst>
        </pc:picChg>
        <pc:picChg chg="add mod topLvl">
          <ac:chgData name="BERNAERT Louis" userId="788c6ace-e8cd-439b-b821-4cc3a463888d" providerId="ADAL" clId="{25088500-265A-489D-AC91-4DB3252C4B26}" dt="2024-08-30T14:41:20.940" v="13028" actId="164"/>
          <ac:picMkLst>
            <pc:docMk/>
            <pc:sldMk cId="3881670026" sldId="275"/>
            <ac:picMk id="45" creationId="{9D22747A-2210-CBF0-5B66-4075458526B0}"/>
          </ac:picMkLst>
        </pc:picChg>
        <pc:picChg chg="add mod topLvl">
          <ac:chgData name="BERNAERT Louis" userId="788c6ace-e8cd-439b-b821-4cc3a463888d" providerId="ADAL" clId="{25088500-265A-489D-AC91-4DB3252C4B26}" dt="2024-08-27T13:46:55.306" v="5299" actId="164"/>
          <ac:picMkLst>
            <pc:docMk/>
            <pc:sldMk cId="3881670026" sldId="275"/>
            <ac:picMk id="46" creationId="{3A9BFD1D-4366-6E2E-BB90-611C0ACA58B0}"/>
          </ac:picMkLst>
        </pc:picChg>
        <pc:picChg chg="add del mod topLvl">
          <ac:chgData name="BERNAERT Louis" userId="788c6ace-e8cd-439b-b821-4cc3a463888d" providerId="ADAL" clId="{25088500-265A-489D-AC91-4DB3252C4B26}" dt="2024-08-27T13:48:08.791" v="5315" actId="478"/>
          <ac:picMkLst>
            <pc:docMk/>
            <pc:sldMk cId="3881670026" sldId="275"/>
            <ac:picMk id="47" creationId="{FC5D2B7B-CD1D-5E1D-1270-8CA138DEC9C1}"/>
          </ac:picMkLst>
        </pc:picChg>
        <pc:cxnChg chg="add mod">
          <ac:chgData name="BERNAERT Louis" userId="788c6ace-e8cd-439b-b821-4cc3a463888d" providerId="ADAL" clId="{25088500-265A-489D-AC91-4DB3252C4B26}" dt="2024-08-27T13:46:55.306" v="5299" actId="164"/>
          <ac:cxnSpMkLst>
            <pc:docMk/>
            <pc:sldMk cId="3881670026" sldId="275"/>
            <ac:cxnSpMk id="9" creationId="{71EA2E63-D5C8-58CF-361D-F28F3A602BD9}"/>
          </ac:cxnSpMkLst>
        </pc:cxnChg>
        <pc:cxnChg chg="add del mod">
          <ac:chgData name="BERNAERT Louis" userId="788c6ace-e8cd-439b-b821-4cc3a463888d" providerId="ADAL" clId="{25088500-265A-489D-AC91-4DB3252C4B26}" dt="2024-08-30T14:38:06.777" v="12964" actId="478"/>
          <ac:cxnSpMkLst>
            <pc:docMk/>
            <pc:sldMk cId="3881670026" sldId="275"/>
            <ac:cxnSpMk id="13" creationId="{734F63C5-1797-F7B7-FEA0-FA6F97E96526}"/>
          </ac:cxnSpMkLst>
        </pc:cxnChg>
        <pc:cxnChg chg="add mod">
          <ac:chgData name="BERNAERT Louis" userId="788c6ace-e8cd-439b-b821-4cc3a463888d" providerId="ADAL" clId="{25088500-265A-489D-AC91-4DB3252C4B26}" dt="2024-08-30T14:37:54.405" v="12963" actId="14100"/>
          <ac:cxnSpMkLst>
            <pc:docMk/>
            <pc:sldMk cId="3881670026" sldId="275"/>
            <ac:cxnSpMk id="17" creationId="{74764922-783F-1FB2-721A-4D33D96B6E84}"/>
          </ac:cxnSpMkLst>
        </pc:cxnChg>
        <pc:cxnChg chg="add mod">
          <ac:chgData name="BERNAERT Louis" userId="788c6ace-e8cd-439b-b821-4cc3a463888d" providerId="ADAL" clId="{25088500-265A-489D-AC91-4DB3252C4B26}" dt="2024-08-26T12:12:30.457" v="262"/>
          <ac:cxnSpMkLst>
            <pc:docMk/>
            <pc:sldMk cId="3881670026" sldId="275"/>
            <ac:cxnSpMk id="23" creationId="{01BB77DC-FED0-5544-C7B5-26433AA026BA}"/>
          </ac:cxnSpMkLst>
        </pc:cxnChg>
        <pc:cxnChg chg="add del mod">
          <ac:chgData name="BERNAERT Louis" userId="788c6ace-e8cd-439b-b821-4cc3a463888d" providerId="ADAL" clId="{25088500-265A-489D-AC91-4DB3252C4B26}" dt="2024-08-27T15:48:23.424" v="7647" actId="478"/>
          <ac:cxnSpMkLst>
            <pc:docMk/>
            <pc:sldMk cId="3881670026" sldId="275"/>
            <ac:cxnSpMk id="23" creationId="{0421B0F5-7AA3-F2D0-FF62-07CFA378A333}"/>
          </ac:cxnSpMkLst>
        </pc:cxnChg>
        <pc:cxnChg chg="add mod">
          <ac:chgData name="BERNAERT Louis" userId="788c6ace-e8cd-439b-b821-4cc3a463888d" providerId="ADAL" clId="{25088500-265A-489D-AC91-4DB3252C4B26}" dt="2024-08-30T14:37:52.665" v="12962" actId="14100"/>
          <ac:cxnSpMkLst>
            <pc:docMk/>
            <pc:sldMk cId="3881670026" sldId="275"/>
            <ac:cxnSpMk id="24" creationId="{3EC5ADAE-3657-9719-8F19-F67BCBA78EA2}"/>
          </ac:cxnSpMkLst>
        </pc:cxnChg>
        <pc:cxnChg chg="add mod topLvl">
          <ac:chgData name="BERNAERT Louis" userId="788c6ace-e8cd-439b-b821-4cc3a463888d" providerId="ADAL" clId="{25088500-265A-489D-AC91-4DB3252C4B26}" dt="2024-08-30T14:39:59.032" v="12992" actId="164"/>
          <ac:cxnSpMkLst>
            <pc:docMk/>
            <pc:sldMk cId="3881670026" sldId="275"/>
            <ac:cxnSpMk id="32" creationId="{C5F3FA77-5F99-CAD7-2B34-910CF6C23D6A}"/>
          </ac:cxnSpMkLst>
        </pc:cxnChg>
        <pc:cxnChg chg="add mod topLvl">
          <ac:chgData name="BERNAERT Louis" userId="788c6ace-e8cd-439b-b821-4cc3a463888d" providerId="ADAL" clId="{25088500-265A-489D-AC91-4DB3252C4B26}" dt="2024-08-30T14:41:20.940" v="13028" actId="164"/>
          <ac:cxnSpMkLst>
            <pc:docMk/>
            <pc:sldMk cId="3881670026" sldId="275"/>
            <ac:cxnSpMk id="44" creationId="{B49F817E-F0AD-C15C-061D-05C1523E893C}"/>
          </ac:cxnSpMkLst>
        </pc:cxnChg>
      </pc:sldChg>
      <pc:sldChg chg="add del">
        <pc:chgData name="BERNAERT Louis" userId="788c6ace-e8cd-439b-b821-4cc3a463888d" providerId="ADAL" clId="{25088500-265A-489D-AC91-4DB3252C4B26}" dt="2024-08-26T12:28:14.789" v="993" actId="2696"/>
        <pc:sldMkLst>
          <pc:docMk/>
          <pc:sldMk cId="2804700136" sldId="276"/>
        </pc:sldMkLst>
      </pc:sldChg>
      <pc:sldChg chg="addSp delSp modSp new mod modAnim">
        <pc:chgData name="BERNAERT Louis" userId="788c6ace-e8cd-439b-b821-4cc3a463888d" providerId="ADAL" clId="{25088500-265A-489D-AC91-4DB3252C4B26}" dt="2024-08-30T10:05:16.762" v="12054"/>
        <pc:sldMkLst>
          <pc:docMk/>
          <pc:sldMk cId="3960365901" sldId="276"/>
        </pc:sldMkLst>
        <pc:spChg chg="del">
          <ac:chgData name="BERNAERT Louis" userId="788c6ace-e8cd-439b-b821-4cc3a463888d" providerId="ADAL" clId="{25088500-265A-489D-AC91-4DB3252C4B26}" dt="2024-08-26T12:41:16.904" v="1275" actId="478"/>
          <ac:spMkLst>
            <pc:docMk/>
            <pc:sldMk cId="3960365901" sldId="276"/>
            <ac:spMk id="2" creationId="{F5DB2AC3-FCFD-C4D7-D354-9D61D58CE95E}"/>
          </ac:spMkLst>
        </pc:spChg>
        <pc:spChg chg="mod">
          <ac:chgData name="BERNAERT Louis" userId="788c6ace-e8cd-439b-b821-4cc3a463888d" providerId="ADAL" clId="{25088500-265A-489D-AC91-4DB3252C4B26}" dt="2024-08-26T12:43:47.596" v="1356"/>
          <ac:spMkLst>
            <pc:docMk/>
            <pc:sldMk cId="3960365901" sldId="276"/>
            <ac:spMk id="4" creationId="{0BEAF04C-0ACE-C9E9-4073-AB2A7176947C}"/>
          </ac:spMkLst>
        </pc:spChg>
        <pc:spChg chg="del">
          <ac:chgData name="BERNAERT Louis" userId="788c6ace-e8cd-439b-b821-4cc3a463888d" providerId="ADAL" clId="{25088500-265A-489D-AC91-4DB3252C4B26}" dt="2024-08-26T12:34:40.672" v="1114" actId="478"/>
          <ac:spMkLst>
            <pc:docMk/>
            <pc:sldMk cId="3960365901" sldId="276"/>
            <ac:spMk id="6" creationId="{30778C2C-65AD-AFA5-1F49-0A0B34E798BA}"/>
          </ac:spMkLst>
        </pc:spChg>
        <pc:spChg chg="del">
          <ac:chgData name="BERNAERT Louis" userId="788c6ace-e8cd-439b-b821-4cc3a463888d" providerId="ADAL" clId="{25088500-265A-489D-AC91-4DB3252C4B26}" dt="2024-08-26T12:41:39.989" v="1314" actId="478"/>
          <ac:spMkLst>
            <pc:docMk/>
            <pc:sldMk cId="3960365901" sldId="276"/>
            <ac:spMk id="7" creationId="{B927085C-568B-132E-23CF-112692747953}"/>
          </ac:spMkLst>
        </pc:spChg>
        <pc:spChg chg="add mod">
          <ac:chgData name="BERNAERT Louis" userId="788c6ace-e8cd-439b-b821-4cc3a463888d" providerId="ADAL" clId="{25088500-265A-489D-AC91-4DB3252C4B26}" dt="2024-08-26T12:41:35.123" v="1313" actId="1035"/>
          <ac:spMkLst>
            <pc:docMk/>
            <pc:sldMk cId="3960365901" sldId="276"/>
            <ac:spMk id="8" creationId="{4C100AA4-CB4A-B91B-FA34-76D9E11757E0}"/>
          </ac:spMkLst>
        </pc:spChg>
        <pc:spChg chg="add mod">
          <ac:chgData name="BERNAERT Louis" userId="788c6ace-e8cd-439b-b821-4cc3a463888d" providerId="ADAL" clId="{25088500-265A-489D-AC91-4DB3252C4B26}" dt="2024-08-26T12:42:18.217" v="1326" actId="207"/>
          <ac:spMkLst>
            <pc:docMk/>
            <pc:sldMk cId="3960365901" sldId="276"/>
            <ac:spMk id="9" creationId="{62DA10F1-BC65-0A49-5D04-F0BA3A9B49A1}"/>
          </ac:spMkLst>
        </pc:spChg>
        <pc:spChg chg="add mod">
          <ac:chgData name="BERNAERT Louis" userId="788c6ace-e8cd-439b-b821-4cc3a463888d" providerId="ADAL" clId="{25088500-265A-489D-AC91-4DB3252C4B26}" dt="2024-08-26T12:36:49.110" v="1146"/>
          <ac:spMkLst>
            <pc:docMk/>
            <pc:sldMk cId="3960365901" sldId="276"/>
            <ac:spMk id="11" creationId="{839BAAB4-E410-49DD-D2F7-768C3D1B3576}"/>
          </ac:spMkLst>
        </pc:spChg>
        <pc:spChg chg="add mod">
          <ac:chgData name="BERNAERT Louis" userId="788c6ace-e8cd-439b-b821-4cc3a463888d" providerId="ADAL" clId="{25088500-265A-489D-AC91-4DB3252C4B26}" dt="2024-08-26T12:36:49.110" v="1146"/>
          <ac:spMkLst>
            <pc:docMk/>
            <pc:sldMk cId="3960365901" sldId="276"/>
            <ac:spMk id="12" creationId="{C5F6D2E3-6ABD-554A-A152-EF9052578CD7}"/>
          </ac:spMkLst>
        </pc:spChg>
        <pc:spChg chg="add mod">
          <ac:chgData name="BERNAERT Louis" userId="788c6ace-e8cd-439b-b821-4cc3a463888d" providerId="ADAL" clId="{25088500-265A-489D-AC91-4DB3252C4B26}" dt="2024-08-26T12:53:56.926" v="1375" actId="207"/>
          <ac:spMkLst>
            <pc:docMk/>
            <pc:sldMk cId="3960365901" sldId="276"/>
            <ac:spMk id="18" creationId="{5DE8E91F-BA55-75AE-B11F-4939E558066F}"/>
          </ac:spMkLst>
        </pc:spChg>
        <pc:spChg chg="add mod">
          <ac:chgData name="BERNAERT Louis" userId="788c6ace-e8cd-439b-b821-4cc3a463888d" providerId="ADAL" clId="{25088500-265A-489D-AC91-4DB3252C4B26}" dt="2024-08-26T12:53:56.926" v="1375" actId="207"/>
          <ac:spMkLst>
            <pc:docMk/>
            <pc:sldMk cId="3960365901" sldId="276"/>
            <ac:spMk id="19" creationId="{9FE3CADA-4B9C-6521-6A66-DA5B03A3F750}"/>
          </ac:spMkLst>
        </pc:spChg>
        <pc:spChg chg="add mod">
          <ac:chgData name="BERNAERT Louis" userId="788c6ace-e8cd-439b-b821-4cc3a463888d" providerId="ADAL" clId="{25088500-265A-489D-AC91-4DB3252C4B26}" dt="2024-08-26T12:53:56.926" v="1375" actId="207"/>
          <ac:spMkLst>
            <pc:docMk/>
            <pc:sldMk cId="3960365901" sldId="276"/>
            <ac:spMk id="20" creationId="{813D69BB-76BB-80A3-4EDB-DCF5B5EC45AC}"/>
          </ac:spMkLst>
        </pc:spChg>
        <pc:spChg chg="add mod">
          <ac:chgData name="BERNAERT Louis" userId="788c6ace-e8cd-439b-b821-4cc3a463888d" providerId="ADAL" clId="{25088500-265A-489D-AC91-4DB3252C4B26}" dt="2024-08-26T12:53:56.926" v="1375" actId="207"/>
          <ac:spMkLst>
            <pc:docMk/>
            <pc:sldMk cId="3960365901" sldId="276"/>
            <ac:spMk id="21" creationId="{B41167F2-FB98-0A9C-8783-55087D7BDECF}"/>
          </ac:spMkLst>
        </pc:spChg>
        <pc:spChg chg="add mod">
          <ac:chgData name="BERNAERT Louis" userId="788c6ace-e8cd-439b-b821-4cc3a463888d" providerId="ADAL" clId="{25088500-265A-489D-AC91-4DB3252C4B26}" dt="2024-08-26T12:53:56.926" v="1375" actId="207"/>
          <ac:spMkLst>
            <pc:docMk/>
            <pc:sldMk cId="3960365901" sldId="276"/>
            <ac:spMk id="22" creationId="{B3A448E9-149A-73B3-F1FD-0EAB909B1FDC}"/>
          </ac:spMkLst>
        </pc:spChg>
        <pc:spChg chg="add mod">
          <ac:chgData name="BERNAERT Louis" userId="788c6ace-e8cd-439b-b821-4cc3a463888d" providerId="ADAL" clId="{25088500-265A-489D-AC91-4DB3252C4B26}" dt="2024-08-26T12:53:56.926" v="1375" actId="207"/>
          <ac:spMkLst>
            <pc:docMk/>
            <pc:sldMk cId="3960365901" sldId="276"/>
            <ac:spMk id="23" creationId="{85D79CE9-B5B9-52E6-1A5E-EB13C9D5E9C5}"/>
          </ac:spMkLst>
        </pc:spChg>
        <pc:spChg chg="add mod">
          <ac:chgData name="BERNAERT Louis" userId="788c6ace-e8cd-439b-b821-4cc3a463888d" providerId="ADAL" clId="{25088500-265A-489D-AC91-4DB3252C4B26}" dt="2024-08-26T12:37:00.375" v="1149"/>
          <ac:spMkLst>
            <pc:docMk/>
            <pc:sldMk cId="3960365901" sldId="276"/>
            <ac:spMk id="24" creationId="{8F0DAA06-FC96-C378-A071-E761DDA9E9A6}"/>
          </ac:spMkLst>
        </pc:spChg>
        <pc:spChg chg="add mod">
          <ac:chgData name="BERNAERT Louis" userId="788c6ace-e8cd-439b-b821-4cc3a463888d" providerId="ADAL" clId="{25088500-265A-489D-AC91-4DB3252C4B26}" dt="2024-08-26T12:37:00.375" v="1149"/>
          <ac:spMkLst>
            <pc:docMk/>
            <pc:sldMk cId="3960365901" sldId="276"/>
            <ac:spMk id="25" creationId="{5DD843EC-51C9-8F69-27D2-B9BE7B0E3C15}"/>
          </ac:spMkLst>
        </pc:spChg>
        <pc:spChg chg="add mod topLvl">
          <ac:chgData name="BERNAERT Louis" userId="788c6ace-e8cd-439b-b821-4cc3a463888d" providerId="ADAL" clId="{25088500-265A-489D-AC91-4DB3252C4B26}" dt="2024-08-26T12:41:35.123" v="1313" actId="1035"/>
          <ac:spMkLst>
            <pc:docMk/>
            <pc:sldMk cId="3960365901" sldId="276"/>
            <ac:spMk id="26" creationId="{D624F551-CBBB-BA90-3CBD-D3E8FCE13FBB}"/>
          </ac:spMkLst>
        </pc:spChg>
        <pc:spChg chg="add del mod topLvl">
          <ac:chgData name="BERNAERT Louis" userId="788c6ace-e8cd-439b-b821-4cc3a463888d" providerId="ADAL" clId="{25088500-265A-489D-AC91-4DB3252C4B26}" dt="2024-08-26T12:37:04.989" v="1152" actId="478"/>
          <ac:spMkLst>
            <pc:docMk/>
            <pc:sldMk cId="3960365901" sldId="276"/>
            <ac:spMk id="27" creationId="{5EFA254B-C2DE-E7CA-AB32-4E99A35FA3F8}"/>
          </ac:spMkLst>
        </pc:spChg>
        <pc:spChg chg="mod">
          <ac:chgData name="BERNAERT Louis" userId="788c6ace-e8cd-439b-b821-4cc3a463888d" providerId="ADAL" clId="{25088500-265A-489D-AC91-4DB3252C4B26}" dt="2024-08-26T12:53:56.926" v="1375" actId="207"/>
          <ac:spMkLst>
            <pc:docMk/>
            <pc:sldMk cId="3960365901" sldId="276"/>
            <ac:spMk id="49" creationId="{D84E577C-958D-926B-32BA-706473B213E0}"/>
          </ac:spMkLst>
        </pc:spChg>
        <pc:spChg chg="mod">
          <ac:chgData name="BERNAERT Louis" userId="788c6ace-e8cd-439b-b821-4cc3a463888d" providerId="ADAL" clId="{25088500-265A-489D-AC91-4DB3252C4B26}" dt="2024-08-27T13:49:10.933" v="5320" actId="20577"/>
          <ac:spMkLst>
            <pc:docMk/>
            <pc:sldMk cId="3960365901" sldId="276"/>
            <ac:spMk id="50" creationId="{C394CF9C-41C9-5971-4A3B-1C7C5960BF11}"/>
          </ac:spMkLst>
        </pc:spChg>
        <pc:spChg chg="add mod">
          <ac:chgData name="BERNAERT Louis" userId="788c6ace-e8cd-439b-b821-4cc3a463888d" providerId="ADAL" clId="{25088500-265A-489D-AC91-4DB3252C4B26}" dt="2024-08-26T12:41:15.419" v="1274"/>
          <ac:spMkLst>
            <pc:docMk/>
            <pc:sldMk cId="3960365901" sldId="276"/>
            <ac:spMk id="62" creationId="{8FB13656-BFFC-390C-B01A-2C9BD420743B}"/>
          </ac:spMkLst>
        </pc:spChg>
        <pc:spChg chg="add mod">
          <ac:chgData name="BERNAERT Louis" userId="788c6ace-e8cd-439b-b821-4cc3a463888d" providerId="ADAL" clId="{25088500-265A-489D-AC91-4DB3252C4B26}" dt="2024-08-26T12:44:09.117" v="1366" actId="1038"/>
          <ac:spMkLst>
            <pc:docMk/>
            <pc:sldMk cId="3960365901" sldId="276"/>
            <ac:spMk id="64" creationId="{295BA393-84C3-FC08-5384-ACA887DCEDA3}"/>
          </ac:spMkLst>
        </pc:spChg>
        <pc:spChg chg="add mod">
          <ac:chgData name="BERNAERT Louis" userId="788c6ace-e8cd-439b-b821-4cc3a463888d" providerId="ADAL" clId="{25088500-265A-489D-AC91-4DB3252C4B26}" dt="2024-08-26T12:43:05.697" v="1344" actId="1076"/>
          <ac:spMkLst>
            <pc:docMk/>
            <pc:sldMk cId="3960365901" sldId="276"/>
            <ac:spMk id="67" creationId="{333C492C-8487-6209-0395-C3CC53358425}"/>
          </ac:spMkLst>
        </pc:spChg>
        <pc:spChg chg="add mod">
          <ac:chgData name="BERNAERT Louis" userId="788c6ace-e8cd-439b-b821-4cc3a463888d" providerId="ADAL" clId="{25088500-265A-489D-AC91-4DB3252C4B26}" dt="2024-08-26T12:54:06.122" v="1377" actId="208"/>
          <ac:spMkLst>
            <pc:docMk/>
            <pc:sldMk cId="3960365901" sldId="276"/>
            <ac:spMk id="68" creationId="{E5B4024E-D9E4-74E1-CDBA-BA0CA14EA162}"/>
          </ac:spMkLst>
        </pc:spChg>
        <pc:spChg chg="add mod">
          <ac:chgData name="BERNAERT Louis" userId="788c6ace-e8cd-439b-b821-4cc3a463888d" providerId="ADAL" clId="{25088500-265A-489D-AC91-4DB3252C4B26}" dt="2024-08-26T12:54:06.122" v="1377" actId="208"/>
          <ac:spMkLst>
            <pc:docMk/>
            <pc:sldMk cId="3960365901" sldId="276"/>
            <ac:spMk id="69" creationId="{39F99D46-6A5C-095E-5A94-AFED41FAD5D0}"/>
          </ac:spMkLst>
        </pc:spChg>
        <pc:spChg chg="add mod">
          <ac:chgData name="BERNAERT Louis" userId="788c6ace-e8cd-439b-b821-4cc3a463888d" providerId="ADAL" clId="{25088500-265A-489D-AC91-4DB3252C4B26}" dt="2024-08-26T12:54:06.122" v="1377" actId="208"/>
          <ac:spMkLst>
            <pc:docMk/>
            <pc:sldMk cId="3960365901" sldId="276"/>
            <ac:spMk id="70" creationId="{50A7AFBE-7E81-CEA5-8F4F-FAF2830ACCA5}"/>
          </ac:spMkLst>
        </pc:spChg>
        <pc:spChg chg="add mod">
          <ac:chgData name="BERNAERT Louis" userId="788c6ace-e8cd-439b-b821-4cc3a463888d" providerId="ADAL" clId="{25088500-265A-489D-AC91-4DB3252C4B26}" dt="2024-08-26T12:54:06.122" v="1377" actId="208"/>
          <ac:spMkLst>
            <pc:docMk/>
            <pc:sldMk cId="3960365901" sldId="276"/>
            <ac:spMk id="71" creationId="{B054A835-EBF0-9609-56D0-820201417F69}"/>
          </ac:spMkLst>
        </pc:spChg>
        <pc:grpChg chg="add mod">
          <ac:chgData name="BERNAERT Louis" userId="788c6ace-e8cd-439b-b821-4cc3a463888d" providerId="ADAL" clId="{25088500-265A-489D-AC91-4DB3252C4B26}" dt="2024-08-26T12:44:09.117" v="1366" actId="1038"/>
          <ac:grpSpMkLst>
            <pc:docMk/>
            <pc:sldMk cId="3960365901" sldId="276"/>
            <ac:grpSpMk id="10" creationId="{6B59242B-CA92-56FD-5F0C-7DADFE2BD73C}"/>
          </ac:grpSpMkLst>
        </pc:grpChg>
        <pc:grpChg chg="add del mod">
          <ac:chgData name="BERNAERT Louis" userId="788c6ace-e8cd-439b-b821-4cc3a463888d" providerId="ADAL" clId="{25088500-265A-489D-AC91-4DB3252C4B26}" dt="2024-08-26T12:37:04.989" v="1152" actId="478"/>
          <ac:grpSpMkLst>
            <pc:docMk/>
            <pc:sldMk cId="3960365901" sldId="276"/>
            <ac:grpSpMk id="13" creationId="{52B68D15-671D-E09A-5D68-95F328818D4D}"/>
          </ac:grpSpMkLst>
        </pc:grpChg>
        <pc:grpChg chg="add mod">
          <ac:chgData name="BERNAERT Louis" userId="788c6ace-e8cd-439b-b821-4cc3a463888d" providerId="ADAL" clId="{25088500-265A-489D-AC91-4DB3252C4B26}" dt="2024-08-26T12:41:35.123" v="1313" actId="1035"/>
          <ac:grpSpMkLst>
            <pc:docMk/>
            <pc:sldMk cId="3960365901" sldId="276"/>
            <ac:grpSpMk id="14" creationId="{C20359B5-01D2-4DE9-2C59-F2685F15BAB2}"/>
          </ac:grpSpMkLst>
        </pc:grpChg>
        <pc:grpChg chg="add mod">
          <ac:chgData name="BERNAERT Louis" userId="788c6ace-e8cd-439b-b821-4cc3a463888d" providerId="ADAL" clId="{25088500-265A-489D-AC91-4DB3252C4B26}" dt="2024-08-26T12:53:56.926" v="1375" actId="207"/>
          <ac:grpSpMkLst>
            <pc:docMk/>
            <pc:sldMk cId="3960365901" sldId="276"/>
            <ac:grpSpMk id="15" creationId="{23718C78-8F95-47BB-FCD8-EA7D9B083017}"/>
          </ac:grpSpMkLst>
        </pc:grpChg>
        <pc:grpChg chg="add mod">
          <ac:chgData name="BERNAERT Louis" userId="788c6ace-e8cd-439b-b821-4cc3a463888d" providerId="ADAL" clId="{25088500-265A-489D-AC91-4DB3252C4B26}" dt="2024-08-26T12:53:56.926" v="1375" actId="207"/>
          <ac:grpSpMkLst>
            <pc:docMk/>
            <pc:sldMk cId="3960365901" sldId="276"/>
            <ac:grpSpMk id="16" creationId="{1EB5A8A8-EDE1-BFA4-AAAA-B4FDBF79F1C9}"/>
          </ac:grpSpMkLst>
        </pc:grpChg>
        <pc:grpChg chg="add mod">
          <ac:chgData name="BERNAERT Louis" userId="788c6ace-e8cd-439b-b821-4cc3a463888d" providerId="ADAL" clId="{25088500-265A-489D-AC91-4DB3252C4B26}" dt="2024-08-26T12:53:56.926" v="1375" actId="207"/>
          <ac:grpSpMkLst>
            <pc:docMk/>
            <pc:sldMk cId="3960365901" sldId="276"/>
            <ac:grpSpMk id="17" creationId="{5E5FC1E6-F16F-E34C-F0F3-B4B11260BC39}"/>
          </ac:grpSpMkLst>
        </pc:grpChg>
        <pc:grpChg chg="add mod">
          <ac:chgData name="BERNAERT Louis" userId="788c6ace-e8cd-439b-b821-4cc3a463888d" providerId="ADAL" clId="{25088500-265A-489D-AC91-4DB3252C4B26}" dt="2024-08-26T12:53:56.926" v="1375" actId="207"/>
          <ac:grpSpMkLst>
            <pc:docMk/>
            <pc:sldMk cId="3960365901" sldId="276"/>
            <ac:grpSpMk id="48" creationId="{8ADA76C6-B9BA-5974-D1D0-6D7EB019596C}"/>
          </ac:grpSpMkLst>
        </pc:grpChg>
        <pc:cxnChg chg="add mod">
          <ac:chgData name="BERNAERT Louis" userId="788c6ace-e8cd-439b-b821-4cc3a463888d" providerId="ADAL" clId="{25088500-265A-489D-AC91-4DB3252C4B26}" dt="2024-08-26T12:44:09.117" v="1366" actId="1038"/>
          <ac:cxnSpMkLst>
            <pc:docMk/>
            <pc:sldMk cId="3960365901" sldId="276"/>
            <ac:cxnSpMk id="29" creationId="{12992DC7-1A7A-07E4-B722-1682D7EE2B2F}"/>
          </ac:cxnSpMkLst>
        </pc:cxnChg>
        <pc:cxnChg chg="add mod">
          <ac:chgData name="BERNAERT Louis" userId="788c6ace-e8cd-439b-b821-4cc3a463888d" providerId="ADAL" clId="{25088500-265A-489D-AC91-4DB3252C4B26}" dt="2024-08-26T12:41:35.123" v="1313" actId="1035"/>
          <ac:cxnSpMkLst>
            <pc:docMk/>
            <pc:sldMk cId="3960365901" sldId="276"/>
            <ac:cxnSpMk id="33" creationId="{674F288B-1076-CE71-08C6-8B0DA8B802B5}"/>
          </ac:cxnSpMkLst>
        </pc:cxnChg>
        <pc:cxnChg chg="add mod">
          <ac:chgData name="BERNAERT Louis" userId="788c6ace-e8cd-439b-b821-4cc3a463888d" providerId="ADAL" clId="{25088500-265A-489D-AC91-4DB3252C4B26}" dt="2024-08-26T12:54:06.122" v="1377" actId="208"/>
          <ac:cxnSpMkLst>
            <pc:docMk/>
            <pc:sldMk cId="3960365901" sldId="276"/>
            <ac:cxnSpMk id="42" creationId="{4D89D328-4A14-398D-F7B5-55903EA6E86D}"/>
          </ac:cxnSpMkLst>
        </pc:cxnChg>
        <pc:cxnChg chg="add mod">
          <ac:chgData name="BERNAERT Louis" userId="788c6ace-e8cd-439b-b821-4cc3a463888d" providerId="ADAL" clId="{25088500-265A-489D-AC91-4DB3252C4B26}" dt="2024-08-26T12:54:06.122" v="1377" actId="208"/>
          <ac:cxnSpMkLst>
            <pc:docMk/>
            <pc:sldMk cId="3960365901" sldId="276"/>
            <ac:cxnSpMk id="45" creationId="{E8259C4A-8D01-09DB-EE6A-54C4C665F23C}"/>
          </ac:cxnSpMkLst>
        </pc:cxnChg>
        <pc:cxnChg chg="add mod">
          <ac:chgData name="BERNAERT Louis" userId="788c6ace-e8cd-439b-b821-4cc3a463888d" providerId="ADAL" clId="{25088500-265A-489D-AC91-4DB3252C4B26}" dt="2024-08-26T12:54:06.122" v="1377" actId="208"/>
          <ac:cxnSpMkLst>
            <pc:docMk/>
            <pc:sldMk cId="3960365901" sldId="276"/>
            <ac:cxnSpMk id="52" creationId="{DFBD2344-DC08-DBCD-DA02-CA0012DC8D42}"/>
          </ac:cxnSpMkLst>
        </pc:cxnChg>
        <pc:cxnChg chg="add mod">
          <ac:chgData name="BERNAERT Louis" userId="788c6ace-e8cd-439b-b821-4cc3a463888d" providerId="ADAL" clId="{25088500-265A-489D-AC91-4DB3252C4B26}" dt="2024-08-26T12:54:06.122" v="1377" actId="208"/>
          <ac:cxnSpMkLst>
            <pc:docMk/>
            <pc:sldMk cId="3960365901" sldId="276"/>
            <ac:cxnSpMk id="55" creationId="{84DB37EB-7310-97E8-FFC8-9FA0AB647C90}"/>
          </ac:cxnSpMkLst>
        </pc:cxnChg>
      </pc:sldChg>
      <pc:sldChg chg="add del">
        <pc:chgData name="BERNAERT Louis" userId="788c6ace-e8cd-439b-b821-4cc3a463888d" providerId="ADAL" clId="{25088500-265A-489D-AC91-4DB3252C4B26}" dt="2024-08-26T13:16:47.225" v="2349" actId="2696"/>
        <pc:sldMkLst>
          <pc:docMk/>
          <pc:sldMk cId="637171997" sldId="277"/>
        </pc:sldMkLst>
      </pc:sldChg>
      <pc:sldChg chg="addSp delSp modSp add mod ord delAnim modAnim">
        <pc:chgData name="BERNAERT Louis" userId="788c6ace-e8cd-439b-b821-4cc3a463888d" providerId="ADAL" clId="{25088500-265A-489D-AC91-4DB3252C4B26}" dt="2024-08-30T15:12:25.395" v="13512" actId="1035"/>
        <pc:sldMkLst>
          <pc:docMk/>
          <pc:sldMk cId="986490448" sldId="277"/>
        </pc:sldMkLst>
        <pc:spChg chg="mod">
          <ac:chgData name="BERNAERT Louis" userId="788c6ace-e8cd-439b-b821-4cc3a463888d" providerId="ADAL" clId="{25088500-265A-489D-AC91-4DB3252C4B26}" dt="2024-08-30T15:11:36.397" v="13468" actId="164"/>
          <ac:spMkLst>
            <pc:docMk/>
            <pc:sldMk cId="986490448" sldId="277"/>
            <ac:spMk id="2" creationId="{0139D8FC-6F3A-823D-D36C-4DAB407C1363}"/>
          </ac:spMkLst>
        </pc:spChg>
        <pc:spChg chg="del">
          <ac:chgData name="BERNAERT Louis" userId="788c6ace-e8cd-439b-b821-4cc3a463888d" providerId="ADAL" clId="{25088500-265A-489D-AC91-4DB3252C4B26}" dt="2024-08-26T14:07:51.664" v="3086" actId="478"/>
          <ac:spMkLst>
            <pc:docMk/>
            <pc:sldMk cId="986490448" sldId="277"/>
            <ac:spMk id="3" creationId="{15189737-E859-4D6B-E4D7-B75BE428AE3C}"/>
          </ac:spMkLst>
        </pc:spChg>
        <pc:spChg chg="add del">
          <ac:chgData name="BERNAERT Louis" userId="788c6ace-e8cd-439b-b821-4cc3a463888d" providerId="ADAL" clId="{25088500-265A-489D-AC91-4DB3252C4B26}" dt="2024-08-30T13:50:13.418" v="12264" actId="22"/>
          <ac:spMkLst>
            <pc:docMk/>
            <pc:sldMk cId="986490448" sldId="277"/>
            <ac:spMk id="4" creationId="{23C9504B-907A-91CE-30F0-072AE6A2A061}"/>
          </ac:spMkLst>
        </pc:spChg>
        <pc:spChg chg="add mod">
          <ac:chgData name="BERNAERT Louis" userId="788c6ace-e8cd-439b-b821-4cc3a463888d" providerId="ADAL" clId="{25088500-265A-489D-AC91-4DB3252C4B26}" dt="2024-08-30T15:12:25.395" v="13512" actId="1035"/>
          <ac:spMkLst>
            <pc:docMk/>
            <pc:sldMk cId="986490448" sldId="277"/>
            <ac:spMk id="8" creationId="{1C33A523-E50E-669A-B0EE-533F51F34F46}"/>
          </ac:spMkLst>
        </pc:spChg>
        <pc:spChg chg="add del mod">
          <ac:chgData name="BERNAERT Louis" userId="788c6ace-e8cd-439b-b821-4cc3a463888d" providerId="ADAL" clId="{25088500-265A-489D-AC91-4DB3252C4B26}" dt="2024-08-27T15:31:37.945" v="6951" actId="478"/>
          <ac:spMkLst>
            <pc:docMk/>
            <pc:sldMk cId="986490448" sldId="277"/>
            <ac:spMk id="10" creationId="{9724F838-85E0-316E-AC3A-959535BBC7D1}"/>
          </ac:spMkLst>
        </pc:spChg>
        <pc:spChg chg="add del mod">
          <ac:chgData name="BERNAERT Louis" userId="788c6ace-e8cd-439b-b821-4cc3a463888d" providerId="ADAL" clId="{25088500-265A-489D-AC91-4DB3252C4B26}" dt="2024-08-26T14:07:58.499" v="3087" actId="478"/>
          <ac:spMkLst>
            <pc:docMk/>
            <pc:sldMk cId="986490448" sldId="277"/>
            <ac:spMk id="10" creationId="{E3F14809-747B-96AE-4AC5-B82123A0A582}"/>
          </ac:spMkLst>
        </pc:spChg>
        <pc:spChg chg="add del mod">
          <ac:chgData name="BERNAERT Louis" userId="788c6ace-e8cd-439b-b821-4cc3a463888d" providerId="ADAL" clId="{25088500-265A-489D-AC91-4DB3252C4B26}" dt="2024-08-27T15:31:39.296" v="6952" actId="478"/>
          <ac:spMkLst>
            <pc:docMk/>
            <pc:sldMk cId="986490448" sldId="277"/>
            <ac:spMk id="11" creationId="{5AF13ED7-E247-D57F-4156-A6491D78D66F}"/>
          </ac:spMkLst>
        </pc:spChg>
        <pc:spChg chg="del">
          <ac:chgData name="BERNAERT Louis" userId="788c6ace-e8cd-439b-b821-4cc3a463888d" providerId="ADAL" clId="{25088500-265A-489D-AC91-4DB3252C4B26}" dt="2024-08-27T15:31:36.525" v="6950" actId="478"/>
          <ac:spMkLst>
            <pc:docMk/>
            <pc:sldMk cId="986490448" sldId="277"/>
            <ac:spMk id="12" creationId="{0F80EB3D-DD7E-4D25-98CC-1B529F37502B}"/>
          </ac:spMkLst>
        </pc:spChg>
        <pc:spChg chg="del">
          <ac:chgData name="BERNAERT Louis" userId="788c6ace-e8cd-439b-b821-4cc3a463888d" providerId="ADAL" clId="{25088500-265A-489D-AC91-4DB3252C4B26}" dt="2024-08-26T14:07:50.339" v="3085" actId="478"/>
          <ac:spMkLst>
            <pc:docMk/>
            <pc:sldMk cId="986490448" sldId="277"/>
            <ac:spMk id="13" creationId="{35D91346-B015-4FF9-9139-9DB216F30E47}"/>
          </ac:spMkLst>
        </pc:spChg>
        <pc:spChg chg="add mod">
          <ac:chgData name="BERNAERT Louis" userId="788c6ace-e8cd-439b-b821-4cc3a463888d" providerId="ADAL" clId="{25088500-265A-489D-AC91-4DB3252C4B26}" dt="2024-08-27T15:31:43.422" v="6953"/>
          <ac:spMkLst>
            <pc:docMk/>
            <pc:sldMk cId="986490448" sldId="277"/>
            <ac:spMk id="13" creationId="{E7588050-30CE-A6D2-5F69-2193E5A3A07F}"/>
          </ac:spMkLst>
        </pc:spChg>
        <pc:spChg chg="add del mod">
          <ac:chgData name="BERNAERT Louis" userId="788c6ace-e8cd-439b-b821-4cc3a463888d" providerId="ADAL" clId="{25088500-265A-489D-AC91-4DB3252C4B26}" dt="2024-08-30T13:53:27.569" v="12358" actId="21"/>
          <ac:spMkLst>
            <pc:docMk/>
            <pc:sldMk cId="986490448" sldId="277"/>
            <ac:spMk id="14" creationId="{C548BDB8-6772-6E43-F8BF-C2991F98FED1}"/>
          </ac:spMkLst>
        </pc:spChg>
        <pc:spChg chg="add mod">
          <ac:chgData name="BERNAERT Louis" userId="788c6ace-e8cd-439b-b821-4cc3a463888d" providerId="ADAL" clId="{25088500-265A-489D-AC91-4DB3252C4B26}" dt="2024-08-29T13:13:24.386" v="9752" actId="11"/>
          <ac:spMkLst>
            <pc:docMk/>
            <pc:sldMk cId="986490448" sldId="277"/>
            <ac:spMk id="15" creationId="{76947067-DFC9-D314-E083-0AE925E94D22}"/>
          </ac:spMkLst>
        </pc:spChg>
        <pc:spChg chg="add mod">
          <ac:chgData name="BERNAERT Louis" userId="788c6ace-e8cd-439b-b821-4cc3a463888d" providerId="ADAL" clId="{25088500-265A-489D-AC91-4DB3252C4B26}" dt="2024-08-26T14:22:47.670" v="3764"/>
          <ac:spMkLst>
            <pc:docMk/>
            <pc:sldMk cId="986490448" sldId="277"/>
            <ac:spMk id="15" creationId="{F7A24EB4-EF4F-DD6D-C1DC-33BDA90FE1C0}"/>
          </ac:spMkLst>
        </pc:spChg>
        <pc:spChg chg="add del mod">
          <ac:chgData name="BERNAERT Louis" userId="788c6ace-e8cd-439b-b821-4cc3a463888d" providerId="ADAL" clId="{25088500-265A-489D-AC91-4DB3252C4B26}" dt="2024-08-26T14:25:39.279" v="3992" actId="478"/>
          <ac:spMkLst>
            <pc:docMk/>
            <pc:sldMk cId="986490448" sldId="277"/>
            <ac:spMk id="16" creationId="{18943331-827B-EB5A-1184-5EEE93F28CB1}"/>
          </ac:spMkLst>
        </pc:spChg>
        <pc:spChg chg="add del mod">
          <ac:chgData name="BERNAERT Louis" userId="788c6ace-e8cd-439b-b821-4cc3a463888d" providerId="ADAL" clId="{25088500-265A-489D-AC91-4DB3252C4B26}" dt="2024-08-27T15:58:32.650" v="7842" actId="478"/>
          <ac:spMkLst>
            <pc:docMk/>
            <pc:sldMk cId="986490448" sldId="277"/>
            <ac:spMk id="16" creationId="{B5C9CDC7-AC47-8DEC-4447-E5153BB4D278}"/>
          </ac:spMkLst>
        </pc:spChg>
        <pc:spChg chg="del">
          <ac:chgData name="BERNAERT Louis" userId="788c6ace-e8cd-439b-b821-4cc3a463888d" providerId="ADAL" clId="{25088500-265A-489D-AC91-4DB3252C4B26}" dt="2024-08-26T14:07:50.339" v="3085" actId="478"/>
          <ac:spMkLst>
            <pc:docMk/>
            <pc:sldMk cId="986490448" sldId="277"/>
            <ac:spMk id="18" creationId="{6E33BBB4-177F-0EAB-BABB-21E22FED5914}"/>
          </ac:spMkLst>
        </pc:spChg>
        <pc:spChg chg="add del mod">
          <ac:chgData name="BERNAERT Louis" userId="788c6ace-e8cd-439b-b821-4cc3a463888d" providerId="ADAL" clId="{25088500-265A-489D-AC91-4DB3252C4B26}" dt="2024-08-30T13:54:06.593" v="12363" actId="478"/>
          <ac:spMkLst>
            <pc:docMk/>
            <pc:sldMk cId="986490448" sldId="277"/>
            <ac:spMk id="18" creationId="{A47BD373-B1C1-4F55-0FBD-A48A01ACAB6B}"/>
          </ac:spMkLst>
        </pc:spChg>
        <pc:spChg chg="add del mod">
          <ac:chgData name="BERNAERT Louis" userId="788c6ace-e8cd-439b-b821-4cc3a463888d" providerId="ADAL" clId="{25088500-265A-489D-AC91-4DB3252C4B26}" dt="2024-08-26T14:25:25.878" v="3991" actId="478"/>
          <ac:spMkLst>
            <pc:docMk/>
            <pc:sldMk cId="986490448" sldId="277"/>
            <ac:spMk id="19" creationId="{05D43536-2174-F651-329F-01334E9CF572}"/>
          </ac:spMkLst>
        </pc:spChg>
        <pc:spChg chg="add mod">
          <ac:chgData name="BERNAERT Louis" userId="788c6ace-e8cd-439b-b821-4cc3a463888d" providerId="ADAL" clId="{25088500-265A-489D-AC91-4DB3252C4B26}" dt="2024-08-27T14:43:45.384" v="6284" actId="1038"/>
          <ac:spMkLst>
            <pc:docMk/>
            <pc:sldMk cId="986490448" sldId="277"/>
            <ac:spMk id="20" creationId="{98DD8E65-CB93-E582-4380-1F4EE5C95786}"/>
          </ac:spMkLst>
        </pc:spChg>
        <pc:spChg chg="del">
          <ac:chgData name="BERNAERT Louis" userId="788c6ace-e8cd-439b-b821-4cc3a463888d" providerId="ADAL" clId="{25088500-265A-489D-AC91-4DB3252C4B26}" dt="2024-08-26T14:07:50.339" v="3085" actId="478"/>
          <ac:spMkLst>
            <pc:docMk/>
            <pc:sldMk cId="986490448" sldId="277"/>
            <ac:spMk id="22" creationId="{5C0A6FC8-4760-F696-10BB-80FE12D08EF8}"/>
          </ac:spMkLst>
        </pc:spChg>
        <pc:spChg chg="del">
          <ac:chgData name="BERNAERT Louis" userId="788c6ace-e8cd-439b-b821-4cc3a463888d" providerId="ADAL" clId="{25088500-265A-489D-AC91-4DB3252C4B26}" dt="2024-08-26T14:07:50.339" v="3085" actId="478"/>
          <ac:spMkLst>
            <pc:docMk/>
            <pc:sldMk cId="986490448" sldId="277"/>
            <ac:spMk id="25" creationId="{95FFFF94-C987-168C-8462-32B90E8A4ECF}"/>
          </ac:spMkLst>
        </pc:spChg>
        <pc:spChg chg="add del">
          <ac:chgData name="BERNAERT Louis" userId="788c6ace-e8cd-439b-b821-4cc3a463888d" providerId="ADAL" clId="{25088500-265A-489D-AC91-4DB3252C4B26}" dt="2024-08-26T14:26:56.148" v="4009" actId="22"/>
          <ac:spMkLst>
            <pc:docMk/>
            <pc:sldMk cId="986490448" sldId="277"/>
            <ac:spMk id="26" creationId="{A70BE3EF-1F25-EDC6-2FD8-D91AE32C3429}"/>
          </ac:spMkLst>
        </pc:spChg>
        <pc:spChg chg="del">
          <ac:chgData name="BERNAERT Louis" userId="788c6ace-e8cd-439b-b821-4cc3a463888d" providerId="ADAL" clId="{25088500-265A-489D-AC91-4DB3252C4B26}" dt="2024-08-26T14:07:50.339" v="3085" actId="478"/>
          <ac:spMkLst>
            <pc:docMk/>
            <pc:sldMk cId="986490448" sldId="277"/>
            <ac:spMk id="27" creationId="{07318EFB-DB7E-09FA-1A03-1E20B65DD96E}"/>
          </ac:spMkLst>
        </pc:spChg>
        <pc:spChg chg="add mod">
          <ac:chgData name="BERNAERT Louis" userId="788c6ace-e8cd-439b-b821-4cc3a463888d" providerId="ADAL" clId="{25088500-265A-489D-AC91-4DB3252C4B26}" dt="2024-08-30T15:12:25.395" v="13512" actId="1035"/>
          <ac:spMkLst>
            <pc:docMk/>
            <pc:sldMk cId="986490448" sldId="277"/>
            <ac:spMk id="28" creationId="{C1796B0F-254F-6882-710F-E8889BAAEE2E}"/>
          </ac:spMkLst>
        </pc:spChg>
        <pc:spChg chg="add mod">
          <ac:chgData name="BERNAERT Louis" userId="788c6ace-e8cd-439b-b821-4cc3a463888d" providerId="ADAL" clId="{25088500-265A-489D-AC91-4DB3252C4B26}" dt="2024-08-30T15:11:36.397" v="13468" actId="164"/>
          <ac:spMkLst>
            <pc:docMk/>
            <pc:sldMk cId="986490448" sldId="277"/>
            <ac:spMk id="29" creationId="{A43CAE98-145A-0A25-4851-3C65764FDB47}"/>
          </ac:spMkLst>
        </pc:spChg>
        <pc:spChg chg="add del mod">
          <ac:chgData name="BERNAERT Louis" userId="788c6ace-e8cd-439b-b821-4cc3a463888d" providerId="ADAL" clId="{25088500-265A-489D-AC91-4DB3252C4B26}" dt="2024-08-30T13:50:57.285" v="12343" actId="478"/>
          <ac:spMkLst>
            <pc:docMk/>
            <pc:sldMk cId="986490448" sldId="277"/>
            <ac:spMk id="31" creationId="{FBA28796-989B-2924-522B-412847CF96C9}"/>
          </ac:spMkLst>
        </pc:spChg>
        <pc:spChg chg="add mod">
          <ac:chgData name="BERNAERT Louis" userId="788c6ace-e8cd-439b-b821-4cc3a463888d" providerId="ADAL" clId="{25088500-265A-489D-AC91-4DB3252C4B26}" dt="2024-08-27T14:39:48.633" v="6204" actId="20577"/>
          <ac:spMkLst>
            <pc:docMk/>
            <pc:sldMk cId="986490448" sldId="277"/>
            <ac:spMk id="43" creationId="{FEFB7156-6987-7206-8F26-6E4A30CC1FD4}"/>
          </ac:spMkLst>
        </pc:spChg>
        <pc:spChg chg="add mod">
          <ac:chgData name="BERNAERT Louis" userId="788c6ace-e8cd-439b-b821-4cc3a463888d" providerId="ADAL" clId="{25088500-265A-489D-AC91-4DB3252C4B26}" dt="2024-08-27T14:41:07.724" v="6210" actId="20577"/>
          <ac:spMkLst>
            <pc:docMk/>
            <pc:sldMk cId="986490448" sldId="277"/>
            <ac:spMk id="52" creationId="{83E274AD-D16C-4A89-A9DF-2FD202F39321}"/>
          </ac:spMkLst>
        </pc:spChg>
        <pc:grpChg chg="add mod">
          <ac:chgData name="BERNAERT Louis" userId="788c6ace-e8cd-439b-b821-4cc3a463888d" providerId="ADAL" clId="{25088500-265A-489D-AC91-4DB3252C4B26}" dt="2024-08-30T15:12:17.009" v="13494" actId="1036"/>
          <ac:grpSpMkLst>
            <pc:docMk/>
            <pc:sldMk cId="986490448" sldId="277"/>
            <ac:grpSpMk id="22" creationId="{13445867-18D6-00E9-0093-7D102DC43BF6}"/>
          </ac:grpSpMkLst>
        </pc:grpChg>
        <pc:grpChg chg="add mod">
          <ac:chgData name="BERNAERT Louis" userId="788c6ace-e8cd-439b-b821-4cc3a463888d" providerId="ADAL" clId="{25088500-265A-489D-AC91-4DB3252C4B26}" dt="2024-08-30T15:12:25.395" v="13512" actId="1035"/>
          <ac:grpSpMkLst>
            <pc:docMk/>
            <pc:sldMk cId="986490448" sldId="277"/>
            <ac:grpSpMk id="72" creationId="{D3AF773A-2C30-7BDA-3043-EC2C963B23DC}"/>
          </ac:grpSpMkLst>
        </pc:grpChg>
        <pc:grpChg chg="add mod">
          <ac:chgData name="BERNAERT Louis" userId="788c6ace-e8cd-439b-b821-4cc3a463888d" providerId="ADAL" clId="{25088500-265A-489D-AC91-4DB3252C4B26}" dt="2024-08-30T15:12:25.395" v="13512" actId="1035"/>
          <ac:grpSpMkLst>
            <pc:docMk/>
            <pc:sldMk cId="986490448" sldId="277"/>
            <ac:grpSpMk id="73" creationId="{21D1FDA0-D85B-AC99-DA2C-19555A87F24F}"/>
          </ac:grpSpMkLst>
        </pc:grpChg>
        <pc:grpChg chg="add mod">
          <ac:chgData name="BERNAERT Louis" userId="788c6ace-e8cd-439b-b821-4cc3a463888d" providerId="ADAL" clId="{25088500-265A-489D-AC91-4DB3252C4B26}" dt="2024-08-30T15:12:25.395" v="13512" actId="1035"/>
          <ac:grpSpMkLst>
            <pc:docMk/>
            <pc:sldMk cId="986490448" sldId="277"/>
            <ac:grpSpMk id="74" creationId="{87CDFE61-EECD-D7B4-11A1-DC5A21C3BD7B}"/>
          </ac:grpSpMkLst>
        </pc:grpChg>
        <pc:picChg chg="del">
          <ac:chgData name="BERNAERT Louis" userId="788c6ace-e8cd-439b-b821-4cc3a463888d" providerId="ADAL" clId="{25088500-265A-489D-AC91-4DB3252C4B26}" dt="2024-08-26T14:07:50.339" v="3085" actId="478"/>
          <ac:picMkLst>
            <pc:docMk/>
            <pc:sldMk cId="986490448" sldId="277"/>
            <ac:picMk id="8" creationId="{38888FD6-4CF9-7861-753F-6E8AA68AB253}"/>
          </ac:picMkLst>
        </pc:picChg>
        <pc:picChg chg="del">
          <ac:chgData name="BERNAERT Louis" userId="788c6ace-e8cd-439b-b821-4cc3a463888d" providerId="ADAL" clId="{25088500-265A-489D-AC91-4DB3252C4B26}" dt="2024-08-26T14:07:50.339" v="3085" actId="478"/>
          <ac:picMkLst>
            <pc:docMk/>
            <pc:sldMk cId="986490448" sldId="277"/>
            <ac:picMk id="9" creationId="{4A8CF955-5129-83DA-34ED-ADA3B5C27950}"/>
          </ac:picMkLst>
        </pc:picChg>
        <pc:picChg chg="del">
          <ac:chgData name="BERNAERT Louis" userId="788c6ace-e8cd-439b-b821-4cc3a463888d" providerId="ADAL" clId="{25088500-265A-489D-AC91-4DB3252C4B26}" dt="2024-08-26T14:07:50.339" v="3085" actId="478"/>
          <ac:picMkLst>
            <pc:docMk/>
            <pc:sldMk cId="986490448" sldId="277"/>
            <ac:picMk id="17" creationId="{198A7E79-3D29-4571-05BF-C8720E566063}"/>
          </ac:picMkLst>
        </pc:picChg>
        <pc:picChg chg="add mod">
          <ac:chgData name="BERNAERT Louis" userId="788c6ace-e8cd-439b-b821-4cc3a463888d" providerId="ADAL" clId="{25088500-265A-489D-AC91-4DB3252C4B26}" dt="2024-08-30T15:11:36.397" v="13468" actId="164"/>
          <ac:picMkLst>
            <pc:docMk/>
            <pc:sldMk cId="986490448" sldId="277"/>
            <ac:picMk id="19" creationId="{C5B17DA4-10A1-0D72-8A59-8B8E0343A773}"/>
          </ac:picMkLst>
        </pc:picChg>
        <pc:picChg chg="del">
          <ac:chgData name="BERNAERT Louis" userId="788c6ace-e8cd-439b-b821-4cc3a463888d" providerId="ADAL" clId="{25088500-265A-489D-AC91-4DB3252C4B26}" dt="2024-08-26T14:07:50.339" v="3085" actId="478"/>
          <ac:picMkLst>
            <pc:docMk/>
            <pc:sldMk cId="986490448" sldId="277"/>
            <ac:picMk id="21" creationId="{BAA7041F-7E77-FC2C-7B94-2789D1788470}"/>
          </ac:picMkLst>
        </pc:picChg>
        <pc:picChg chg="del">
          <ac:chgData name="BERNAERT Louis" userId="788c6ace-e8cd-439b-b821-4cc3a463888d" providerId="ADAL" clId="{25088500-265A-489D-AC91-4DB3252C4B26}" dt="2024-08-26T14:07:50.339" v="3085" actId="478"/>
          <ac:picMkLst>
            <pc:docMk/>
            <pc:sldMk cId="986490448" sldId="277"/>
            <ac:picMk id="24" creationId="{A696CF74-2AE0-EBF3-D714-7465CCAC817C}"/>
          </ac:picMkLst>
        </pc:picChg>
        <pc:picChg chg="add mod">
          <ac:chgData name="BERNAERT Louis" userId="788c6ace-e8cd-439b-b821-4cc3a463888d" providerId="ADAL" clId="{25088500-265A-489D-AC91-4DB3252C4B26}" dt="2024-08-30T15:12:25.395" v="13512" actId="1035"/>
          <ac:picMkLst>
            <pc:docMk/>
            <pc:sldMk cId="986490448" sldId="277"/>
            <ac:picMk id="33" creationId="{8A156154-018B-5067-D579-7A5D2CCBEA5D}"/>
          </ac:picMkLst>
        </pc:picChg>
        <pc:picChg chg="add del mod">
          <ac:chgData name="BERNAERT Louis" userId="788c6ace-e8cd-439b-b821-4cc3a463888d" providerId="ADAL" clId="{25088500-265A-489D-AC91-4DB3252C4B26}" dt="2024-08-30T13:53:27.569" v="12358" actId="21"/>
          <ac:picMkLst>
            <pc:docMk/>
            <pc:sldMk cId="986490448" sldId="277"/>
            <ac:picMk id="77" creationId="{99F693A0-7F23-972F-1D91-45CB19965535}"/>
          </ac:picMkLst>
        </pc:picChg>
        <pc:cxnChg chg="add mod">
          <ac:chgData name="BERNAERT Louis" userId="788c6ace-e8cd-439b-b821-4cc3a463888d" providerId="ADAL" clId="{25088500-265A-489D-AC91-4DB3252C4B26}" dt="2024-08-30T15:11:36.397" v="13468" actId="164"/>
          <ac:cxnSpMkLst>
            <pc:docMk/>
            <pc:sldMk cId="986490448" sldId="277"/>
            <ac:cxnSpMk id="21" creationId="{A72EB36A-8908-6610-18BB-8998C0A10BC0}"/>
          </ac:cxnSpMkLst>
        </pc:cxnChg>
        <pc:cxnChg chg="add mod">
          <ac:chgData name="BERNAERT Louis" userId="788c6ace-e8cd-439b-b821-4cc3a463888d" providerId="ADAL" clId="{25088500-265A-489D-AC91-4DB3252C4B26}" dt="2024-08-30T15:12:25.395" v="13512" actId="1035"/>
          <ac:cxnSpMkLst>
            <pc:docMk/>
            <pc:sldMk cId="986490448" sldId="277"/>
            <ac:cxnSpMk id="35" creationId="{CEC75141-09C3-84C6-A44D-7049AE76A570}"/>
          </ac:cxnSpMkLst>
        </pc:cxnChg>
        <pc:cxnChg chg="add mod">
          <ac:chgData name="BERNAERT Louis" userId="788c6ace-e8cd-439b-b821-4cc3a463888d" providerId="ADAL" clId="{25088500-265A-489D-AC91-4DB3252C4B26}" dt="2024-08-30T15:12:25.395" v="13512" actId="1035"/>
          <ac:cxnSpMkLst>
            <pc:docMk/>
            <pc:sldMk cId="986490448" sldId="277"/>
            <ac:cxnSpMk id="39" creationId="{BE0C454A-7455-5A45-4986-23E759006755}"/>
          </ac:cxnSpMkLst>
        </pc:cxnChg>
        <pc:cxnChg chg="add mod">
          <ac:chgData name="BERNAERT Louis" userId="788c6ace-e8cd-439b-b821-4cc3a463888d" providerId="ADAL" clId="{25088500-265A-489D-AC91-4DB3252C4B26}" dt="2024-08-30T15:12:25.395" v="13512" actId="1035"/>
          <ac:cxnSpMkLst>
            <pc:docMk/>
            <pc:sldMk cId="986490448" sldId="277"/>
            <ac:cxnSpMk id="44" creationId="{07FB8621-3A31-F7D0-070D-D3B1056A28A8}"/>
          </ac:cxnSpMkLst>
        </pc:cxnChg>
        <pc:cxnChg chg="add mod">
          <ac:chgData name="BERNAERT Louis" userId="788c6ace-e8cd-439b-b821-4cc3a463888d" providerId="ADAL" clId="{25088500-265A-489D-AC91-4DB3252C4B26}" dt="2024-08-30T15:12:25.395" v="13512" actId="1035"/>
          <ac:cxnSpMkLst>
            <pc:docMk/>
            <pc:sldMk cId="986490448" sldId="277"/>
            <ac:cxnSpMk id="46" creationId="{46F47DD7-4CEE-3445-C0B1-7BD8D96B47F3}"/>
          </ac:cxnSpMkLst>
        </pc:cxnChg>
        <pc:cxnChg chg="add mod">
          <ac:chgData name="BERNAERT Louis" userId="788c6ace-e8cd-439b-b821-4cc3a463888d" providerId="ADAL" clId="{25088500-265A-489D-AC91-4DB3252C4B26}" dt="2024-08-30T15:12:25.395" v="13512" actId="1035"/>
          <ac:cxnSpMkLst>
            <pc:docMk/>
            <pc:sldMk cId="986490448" sldId="277"/>
            <ac:cxnSpMk id="53" creationId="{82F1B5CE-9150-E329-3E81-C22C85BDE81D}"/>
          </ac:cxnSpMkLst>
        </pc:cxnChg>
        <pc:cxnChg chg="add mod">
          <ac:chgData name="BERNAERT Louis" userId="788c6ace-e8cd-439b-b821-4cc3a463888d" providerId="ADAL" clId="{25088500-265A-489D-AC91-4DB3252C4B26}" dt="2024-08-30T15:12:25.395" v="13512" actId="1035"/>
          <ac:cxnSpMkLst>
            <pc:docMk/>
            <pc:sldMk cId="986490448" sldId="277"/>
            <ac:cxnSpMk id="55" creationId="{F87AB826-25D0-2180-6A33-62C8F5BEF029}"/>
          </ac:cxnSpMkLst>
        </pc:cxnChg>
        <pc:cxnChg chg="add mod">
          <ac:chgData name="BERNAERT Louis" userId="788c6ace-e8cd-439b-b821-4cc3a463888d" providerId="ADAL" clId="{25088500-265A-489D-AC91-4DB3252C4B26}" dt="2024-08-26T14:48:07.970" v="5200" actId="1582"/>
          <ac:cxnSpMkLst>
            <pc:docMk/>
            <pc:sldMk cId="986490448" sldId="277"/>
            <ac:cxnSpMk id="58" creationId="{18E18D33-B566-309E-A5EF-2910B7EAAF28}"/>
          </ac:cxnSpMkLst>
        </pc:cxnChg>
        <pc:cxnChg chg="add del mod">
          <ac:chgData name="BERNAERT Louis" userId="788c6ace-e8cd-439b-b821-4cc3a463888d" providerId="ADAL" clId="{25088500-265A-489D-AC91-4DB3252C4B26}" dt="2024-08-26T14:41:00.524" v="4881" actId="478"/>
          <ac:cxnSpMkLst>
            <pc:docMk/>
            <pc:sldMk cId="986490448" sldId="277"/>
            <ac:cxnSpMk id="62" creationId="{DECF725C-6837-2D80-98BD-2592F5280E02}"/>
          </ac:cxnSpMkLst>
        </pc:cxnChg>
        <pc:cxnChg chg="add mod">
          <ac:chgData name="BERNAERT Louis" userId="788c6ace-e8cd-439b-b821-4cc3a463888d" providerId="ADAL" clId="{25088500-265A-489D-AC91-4DB3252C4B26}" dt="2024-08-26T14:48:15.818" v="5201" actId="1582"/>
          <ac:cxnSpMkLst>
            <pc:docMk/>
            <pc:sldMk cId="986490448" sldId="277"/>
            <ac:cxnSpMk id="63" creationId="{60D0AF83-934F-D9A3-3A55-62E9EE9D8A7A}"/>
          </ac:cxnSpMkLst>
        </pc:cxnChg>
        <pc:cxnChg chg="add mod">
          <ac:chgData name="BERNAERT Louis" userId="788c6ace-e8cd-439b-b821-4cc3a463888d" providerId="ADAL" clId="{25088500-265A-489D-AC91-4DB3252C4B26}" dt="2024-08-26T14:48:20.180" v="5202" actId="1582"/>
          <ac:cxnSpMkLst>
            <pc:docMk/>
            <pc:sldMk cId="986490448" sldId="277"/>
            <ac:cxnSpMk id="66" creationId="{ACB4111F-5532-E56F-1460-256569CBD2CA}"/>
          </ac:cxnSpMkLst>
        </pc:cxnChg>
        <pc:cxnChg chg="add del mod">
          <ac:chgData name="BERNAERT Louis" userId="788c6ace-e8cd-439b-b821-4cc3a463888d" providerId="ADAL" clId="{25088500-265A-489D-AC91-4DB3252C4B26}" dt="2024-08-30T13:53:27.569" v="12358" actId="21"/>
          <ac:cxnSpMkLst>
            <pc:docMk/>
            <pc:sldMk cId="986490448" sldId="277"/>
            <ac:cxnSpMk id="78" creationId="{9A87502C-AB5A-2CCE-7C37-917DC15BBA9B}"/>
          </ac:cxnSpMkLst>
        </pc:cxnChg>
      </pc:sldChg>
      <pc:sldChg chg="addSp delSp modSp add del mod">
        <pc:chgData name="BERNAERT Louis" userId="788c6ace-e8cd-439b-b821-4cc3a463888d" providerId="ADAL" clId="{25088500-265A-489D-AC91-4DB3252C4B26}" dt="2024-08-27T14:22:26.338" v="5973" actId="47"/>
        <pc:sldMkLst>
          <pc:docMk/>
          <pc:sldMk cId="30900997" sldId="278"/>
        </pc:sldMkLst>
        <pc:spChg chg="del">
          <ac:chgData name="BERNAERT Louis" userId="788c6ace-e8cd-439b-b821-4cc3a463888d" providerId="ADAL" clId="{25088500-265A-489D-AC91-4DB3252C4B26}" dt="2024-08-27T14:07:55.785" v="5500" actId="478"/>
          <ac:spMkLst>
            <pc:docMk/>
            <pc:sldMk cId="30900997" sldId="278"/>
            <ac:spMk id="2" creationId="{32A1758F-CD8E-C43D-8316-8E3C0D4E0E35}"/>
          </ac:spMkLst>
        </pc:spChg>
        <pc:spChg chg="del">
          <ac:chgData name="BERNAERT Louis" userId="788c6ace-e8cd-439b-b821-4cc3a463888d" providerId="ADAL" clId="{25088500-265A-489D-AC91-4DB3252C4B26}" dt="2024-08-27T14:07:59.467" v="5502" actId="478"/>
          <ac:spMkLst>
            <pc:docMk/>
            <pc:sldMk cId="30900997" sldId="278"/>
            <ac:spMk id="8" creationId="{455E6E62-41EB-D9CF-EE0A-D6648CAE474C}"/>
          </ac:spMkLst>
        </pc:spChg>
        <pc:spChg chg="add del mod">
          <ac:chgData name="BERNAERT Louis" userId="788c6ace-e8cd-439b-b821-4cc3a463888d" providerId="ADAL" clId="{25088500-265A-489D-AC91-4DB3252C4B26}" dt="2024-08-27T14:08:01.521" v="5503" actId="478"/>
          <ac:spMkLst>
            <pc:docMk/>
            <pc:sldMk cId="30900997" sldId="278"/>
            <ac:spMk id="10" creationId="{B7E43E45-74C2-086E-C4BE-AE7E60827729}"/>
          </ac:spMkLst>
        </pc:spChg>
        <pc:spChg chg="del">
          <ac:chgData name="BERNAERT Louis" userId="788c6ace-e8cd-439b-b821-4cc3a463888d" providerId="ADAL" clId="{25088500-265A-489D-AC91-4DB3252C4B26}" dt="2024-08-27T14:07:59.467" v="5502" actId="478"/>
          <ac:spMkLst>
            <pc:docMk/>
            <pc:sldMk cId="30900997" sldId="278"/>
            <ac:spMk id="11" creationId="{100B2B82-1323-08DA-2145-625FC1F2678C}"/>
          </ac:spMkLst>
        </pc:spChg>
        <pc:spChg chg="del">
          <ac:chgData name="BERNAERT Louis" userId="788c6ace-e8cd-439b-b821-4cc3a463888d" providerId="ADAL" clId="{25088500-265A-489D-AC91-4DB3252C4B26}" dt="2024-08-27T14:07:59.467" v="5502" actId="478"/>
          <ac:spMkLst>
            <pc:docMk/>
            <pc:sldMk cId="30900997" sldId="278"/>
            <ac:spMk id="13" creationId="{35D91346-B015-4FF9-9139-9DB216F30E47}"/>
          </ac:spMkLst>
        </pc:spChg>
        <pc:spChg chg="del">
          <ac:chgData name="BERNAERT Louis" userId="788c6ace-e8cd-439b-b821-4cc3a463888d" providerId="ADAL" clId="{25088500-265A-489D-AC91-4DB3252C4B26}" dt="2024-08-27T14:07:59.467" v="5502" actId="478"/>
          <ac:spMkLst>
            <pc:docMk/>
            <pc:sldMk cId="30900997" sldId="278"/>
            <ac:spMk id="15" creationId="{3A37C6BD-2B52-C529-3AE5-A5113035DE0E}"/>
          </ac:spMkLst>
        </pc:spChg>
        <pc:spChg chg="del">
          <ac:chgData name="BERNAERT Louis" userId="788c6ace-e8cd-439b-b821-4cc3a463888d" providerId="ADAL" clId="{25088500-265A-489D-AC91-4DB3252C4B26}" dt="2024-08-27T14:07:59.467" v="5502" actId="478"/>
          <ac:spMkLst>
            <pc:docMk/>
            <pc:sldMk cId="30900997" sldId="278"/>
            <ac:spMk id="16" creationId="{6D032283-4008-05B2-89B8-276F95497374}"/>
          </ac:spMkLst>
        </pc:spChg>
        <pc:spChg chg="del">
          <ac:chgData name="BERNAERT Louis" userId="788c6ace-e8cd-439b-b821-4cc3a463888d" providerId="ADAL" clId="{25088500-265A-489D-AC91-4DB3252C4B26}" dt="2024-08-27T14:07:59.467" v="5502" actId="478"/>
          <ac:spMkLst>
            <pc:docMk/>
            <pc:sldMk cId="30900997" sldId="278"/>
            <ac:spMk id="19" creationId="{A9C6215A-8A60-2804-EA37-E1C7F07E9DCD}"/>
          </ac:spMkLst>
        </pc:spChg>
        <pc:spChg chg="del">
          <ac:chgData name="BERNAERT Louis" userId="788c6ace-e8cd-439b-b821-4cc3a463888d" providerId="ADAL" clId="{25088500-265A-489D-AC91-4DB3252C4B26}" dt="2024-08-27T14:07:59.467" v="5502" actId="478"/>
          <ac:spMkLst>
            <pc:docMk/>
            <pc:sldMk cId="30900997" sldId="278"/>
            <ac:spMk id="20" creationId="{EF1464A7-0265-DCE7-F6ED-0FE0315FA203}"/>
          </ac:spMkLst>
        </pc:spChg>
        <pc:spChg chg="del">
          <ac:chgData name="BERNAERT Louis" userId="788c6ace-e8cd-439b-b821-4cc3a463888d" providerId="ADAL" clId="{25088500-265A-489D-AC91-4DB3252C4B26}" dt="2024-08-27T14:07:59.467" v="5502" actId="478"/>
          <ac:spMkLst>
            <pc:docMk/>
            <pc:sldMk cId="30900997" sldId="278"/>
            <ac:spMk id="23" creationId="{54050D33-9731-58DA-A7BB-E2312CEFD432}"/>
          </ac:spMkLst>
        </pc:spChg>
        <pc:spChg chg="del">
          <ac:chgData name="BERNAERT Louis" userId="788c6ace-e8cd-439b-b821-4cc3a463888d" providerId="ADAL" clId="{25088500-265A-489D-AC91-4DB3252C4B26}" dt="2024-08-27T14:07:59.467" v="5502" actId="478"/>
          <ac:spMkLst>
            <pc:docMk/>
            <pc:sldMk cId="30900997" sldId="278"/>
            <ac:spMk id="25" creationId="{95FFFF94-C987-168C-8462-32B90E8A4ECF}"/>
          </ac:spMkLst>
        </pc:spChg>
        <pc:spChg chg="del">
          <ac:chgData name="BERNAERT Louis" userId="788c6ace-e8cd-439b-b821-4cc3a463888d" providerId="ADAL" clId="{25088500-265A-489D-AC91-4DB3252C4B26}" dt="2024-08-27T14:07:59.467" v="5502" actId="478"/>
          <ac:spMkLst>
            <pc:docMk/>
            <pc:sldMk cId="30900997" sldId="278"/>
            <ac:spMk id="26" creationId="{1C05D0ED-7EAF-176E-3759-6B9B511430C6}"/>
          </ac:spMkLst>
        </pc:spChg>
        <pc:spChg chg="del">
          <ac:chgData name="BERNAERT Louis" userId="788c6ace-e8cd-439b-b821-4cc3a463888d" providerId="ADAL" clId="{25088500-265A-489D-AC91-4DB3252C4B26}" dt="2024-08-27T14:07:54.713" v="5499" actId="478"/>
          <ac:spMkLst>
            <pc:docMk/>
            <pc:sldMk cId="30900997" sldId="278"/>
            <ac:spMk id="30" creationId="{E8947B28-7676-1385-285B-03BF26A4C333}"/>
          </ac:spMkLst>
        </pc:spChg>
        <pc:graphicFrameChg chg="add mod modGraphic">
          <ac:chgData name="BERNAERT Louis" userId="788c6ace-e8cd-439b-b821-4cc3a463888d" providerId="ADAL" clId="{25088500-265A-489D-AC91-4DB3252C4B26}" dt="2024-08-27T14:15:52.289" v="5918" actId="122"/>
          <ac:graphicFrameMkLst>
            <pc:docMk/>
            <pc:sldMk cId="30900997" sldId="278"/>
            <ac:graphicFrameMk id="4" creationId="{020B7C23-1750-EBE7-6158-995B9D7EACBA}"/>
          </ac:graphicFrameMkLst>
        </pc:graphicFrameChg>
        <pc:cxnChg chg="del">
          <ac:chgData name="BERNAERT Louis" userId="788c6ace-e8cd-439b-b821-4cc3a463888d" providerId="ADAL" clId="{25088500-265A-489D-AC91-4DB3252C4B26}" dt="2024-08-27T14:07:59.467" v="5502" actId="478"/>
          <ac:cxnSpMkLst>
            <pc:docMk/>
            <pc:sldMk cId="30900997" sldId="278"/>
            <ac:cxnSpMk id="29" creationId="{06A2C05D-9EB0-0AFE-B8D6-B621B246FE1B}"/>
          </ac:cxnSpMkLst>
        </pc:cxnChg>
      </pc:sldChg>
      <pc:sldChg chg="addSp delSp modSp add mod modAnim modNotesTx">
        <pc:chgData name="BERNAERT Louis" userId="788c6ace-e8cd-439b-b821-4cc3a463888d" providerId="ADAL" clId="{25088500-265A-489D-AC91-4DB3252C4B26}" dt="2024-09-03T08:14:53.818" v="14691" actId="313"/>
        <pc:sldMkLst>
          <pc:docMk/>
          <pc:sldMk cId="3929359079" sldId="279"/>
        </pc:sldMkLst>
        <pc:spChg chg="del">
          <ac:chgData name="BERNAERT Louis" userId="788c6ace-e8cd-439b-b821-4cc3a463888d" providerId="ADAL" clId="{25088500-265A-489D-AC91-4DB3252C4B26}" dt="2024-08-27T14:17:49.726" v="5921" actId="478"/>
          <ac:spMkLst>
            <pc:docMk/>
            <pc:sldMk cId="3929359079" sldId="279"/>
            <ac:spMk id="2" creationId="{32A1758F-CD8E-C43D-8316-8E3C0D4E0E35}"/>
          </ac:spMkLst>
        </pc:spChg>
        <pc:spChg chg="mod">
          <ac:chgData name="BERNAERT Louis" userId="788c6ace-e8cd-439b-b821-4cc3a463888d" providerId="ADAL" clId="{25088500-265A-489D-AC91-4DB3252C4B26}" dt="2024-08-29T13:13:47.406" v="9789" actId="27636"/>
          <ac:spMkLst>
            <pc:docMk/>
            <pc:sldMk cId="3929359079" sldId="279"/>
            <ac:spMk id="3" creationId="{7A026571-394F-1F23-5084-7B462FD9198A}"/>
          </ac:spMkLst>
        </pc:spChg>
        <pc:spChg chg="add mod">
          <ac:chgData name="BERNAERT Louis" userId="788c6ace-e8cd-439b-b821-4cc3a463888d" providerId="ADAL" clId="{25088500-265A-489D-AC91-4DB3252C4B26}" dt="2024-08-30T15:10:09.387" v="13444" actId="1076"/>
          <ac:spMkLst>
            <pc:docMk/>
            <pc:sldMk cId="3929359079" sldId="279"/>
            <ac:spMk id="4" creationId="{555B3CEE-BBD9-EC18-E823-5B304366F7F2}"/>
          </ac:spMkLst>
        </pc:spChg>
        <pc:spChg chg="mod">
          <ac:chgData name="BERNAERT Louis" userId="788c6ace-e8cd-439b-b821-4cc3a463888d" providerId="ADAL" clId="{25088500-265A-489D-AC91-4DB3252C4B26}" dt="2024-08-30T15:09:59.342" v="13441" actId="1035"/>
          <ac:spMkLst>
            <pc:docMk/>
            <pc:sldMk cId="3929359079" sldId="279"/>
            <ac:spMk id="8" creationId="{455E6E62-41EB-D9CF-EE0A-D6648CAE474C}"/>
          </ac:spMkLst>
        </pc:spChg>
        <pc:spChg chg="mod">
          <ac:chgData name="BERNAERT Louis" userId="788c6ace-e8cd-439b-b821-4cc3a463888d" providerId="ADAL" clId="{25088500-265A-489D-AC91-4DB3252C4B26}" dt="2024-08-30T15:09:59.342" v="13441" actId="1035"/>
          <ac:spMkLst>
            <pc:docMk/>
            <pc:sldMk cId="3929359079" sldId="279"/>
            <ac:spMk id="11" creationId="{100B2B82-1323-08DA-2145-625FC1F2678C}"/>
          </ac:spMkLst>
        </pc:spChg>
        <pc:spChg chg="mod">
          <ac:chgData name="BERNAERT Louis" userId="788c6ace-e8cd-439b-b821-4cc3a463888d" providerId="ADAL" clId="{25088500-265A-489D-AC91-4DB3252C4B26}" dt="2024-08-30T15:09:59.342" v="13441" actId="1035"/>
          <ac:spMkLst>
            <pc:docMk/>
            <pc:sldMk cId="3929359079" sldId="279"/>
            <ac:spMk id="13" creationId="{35D91346-B015-4FF9-9139-9DB216F30E47}"/>
          </ac:spMkLst>
        </pc:spChg>
        <pc:spChg chg="mod">
          <ac:chgData name="BERNAERT Louis" userId="788c6ace-e8cd-439b-b821-4cc3a463888d" providerId="ADAL" clId="{25088500-265A-489D-AC91-4DB3252C4B26}" dt="2024-08-30T15:10:02.113" v="13442" actId="1076"/>
          <ac:spMkLst>
            <pc:docMk/>
            <pc:sldMk cId="3929359079" sldId="279"/>
            <ac:spMk id="15" creationId="{3A37C6BD-2B52-C529-3AE5-A5113035DE0E}"/>
          </ac:spMkLst>
        </pc:spChg>
        <pc:spChg chg="del">
          <ac:chgData name="BERNAERT Louis" userId="788c6ace-e8cd-439b-b821-4cc3a463888d" providerId="ADAL" clId="{25088500-265A-489D-AC91-4DB3252C4B26}" dt="2024-08-27T14:18:17.602" v="5935" actId="478"/>
          <ac:spMkLst>
            <pc:docMk/>
            <pc:sldMk cId="3929359079" sldId="279"/>
            <ac:spMk id="16" creationId="{6D032283-4008-05B2-89B8-276F95497374}"/>
          </ac:spMkLst>
        </pc:spChg>
        <pc:spChg chg="del">
          <ac:chgData name="BERNAERT Louis" userId="788c6ace-e8cd-439b-b821-4cc3a463888d" providerId="ADAL" clId="{25088500-265A-489D-AC91-4DB3252C4B26}" dt="2024-08-27T14:18:16.784" v="5934" actId="478"/>
          <ac:spMkLst>
            <pc:docMk/>
            <pc:sldMk cId="3929359079" sldId="279"/>
            <ac:spMk id="19" creationId="{A9C6215A-8A60-2804-EA37-E1C7F07E9DCD}"/>
          </ac:spMkLst>
        </pc:spChg>
        <pc:spChg chg="del">
          <ac:chgData name="BERNAERT Louis" userId="788c6ace-e8cd-439b-b821-4cc3a463888d" providerId="ADAL" clId="{25088500-265A-489D-AC91-4DB3252C4B26}" dt="2024-08-27T14:18:15.264" v="5933" actId="478"/>
          <ac:spMkLst>
            <pc:docMk/>
            <pc:sldMk cId="3929359079" sldId="279"/>
            <ac:spMk id="20" creationId="{EF1464A7-0265-DCE7-F6ED-0FE0315FA203}"/>
          </ac:spMkLst>
        </pc:spChg>
        <pc:spChg chg="del">
          <ac:chgData name="BERNAERT Louis" userId="788c6ace-e8cd-439b-b821-4cc3a463888d" providerId="ADAL" clId="{25088500-265A-489D-AC91-4DB3252C4B26}" dt="2024-08-27T14:18:13.153" v="5931" actId="478"/>
          <ac:spMkLst>
            <pc:docMk/>
            <pc:sldMk cId="3929359079" sldId="279"/>
            <ac:spMk id="23" creationId="{54050D33-9731-58DA-A7BB-E2312CEFD432}"/>
          </ac:spMkLst>
        </pc:spChg>
        <pc:spChg chg="mod">
          <ac:chgData name="BERNAERT Louis" userId="788c6ace-e8cd-439b-b821-4cc3a463888d" providerId="ADAL" clId="{25088500-265A-489D-AC91-4DB3252C4B26}" dt="2024-08-30T15:09:59.342" v="13441" actId="1035"/>
          <ac:spMkLst>
            <pc:docMk/>
            <pc:sldMk cId="3929359079" sldId="279"/>
            <ac:spMk id="25" creationId="{95FFFF94-C987-168C-8462-32B90E8A4ECF}"/>
          </ac:spMkLst>
        </pc:spChg>
        <pc:spChg chg="del">
          <ac:chgData name="BERNAERT Louis" userId="788c6ace-e8cd-439b-b821-4cc3a463888d" providerId="ADAL" clId="{25088500-265A-489D-AC91-4DB3252C4B26}" dt="2024-08-27T14:18:14.176" v="5932" actId="478"/>
          <ac:spMkLst>
            <pc:docMk/>
            <pc:sldMk cId="3929359079" sldId="279"/>
            <ac:spMk id="26" creationId="{1C05D0ED-7EAF-176E-3759-6B9B511430C6}"/>
          </ac:spMkLst>
        </pc:spChg>
        <pc:spChg chg="del">
          <ac:chgData name="BERNAERT Louis" userId="788c6ace-e8cd-439b-b821-4cc3a463888d" providerId="ADAL" clId="{25088500-265A-489D-AC91-4DB3252C4B26}" dt="2024-08-27T14:17:48.893" v="5920" actId="478"/>
          <ac:spMkLst>
            <pc:docMk/>
            <pc:sldMk cId="3929359079" sldId="279"/>
            <ac:spMk id="30" creationId="{E8947B28-7676-1385-285B-03BF26A4C333}"/>
          </ac:spMkLst>
        </pc:spChg>
        <pc:grpChg chg="add mod">
          <ac:chgData name="BERNAERT Louis" userId="788c6ace-e8cd-439b-b821-4cc3a463888d" providerId="ADAL" clId="{25088500-265A-489D-AC91-4DB3252C4B26}" dt="2024-08-30T15:09:36.491" v="13426" actId="164"/>
          <ac:grpSpMkLst>
            <pc:docMk/>
            <pc:sldMk cId="3929359079" sldId="279"/>
            <ac:grpSpMk id="16" creationId="{D9BE3B7A-7F72-02F0-8DDB-60068E90A79C}"/>
          </ac:grpSpMkLst>
        </pc:grpChg>
        <pc:graphicFrameChg chg="add mod modGraphic">
          <ac:chgData name="BERNAERT Louis" userId="788c6ace-e8cd-439b-b821-4cc3a463888d" providerId="ADAL" clId="{25088500-265A-489D-AC91-4DB3252C4B26}" dt="2024-08-30T15:07:00.806" v="13342" actId="20577"/>
          <ac:graphicFrameMkLst>
            <pc:docMk/>
            <pc:sldMk cId="3929359079" sldId="279"/>
            <ac:graphicFrameMk id="2" creationId="{2D246007-4B2A-7763-FA0A-2610C29554DA}"/>
          </ac:graphicFrameMkLst>
        </pc:graphicFrameChg>
        <pc:graphicFrameChg chg="add del mod modGraphic">
          <ac:chgData name="BERNAERT Louis" userId="788c6ace-e8cd-439b-b821-4cc3a463888d" providerId="ADAL" clId="{25088500-265A-489D-AC91-4DB3252C4B26}" dt="2024-08-29T13:01:09.728" v="8834" actId="21"/>
          <ac:graphicFrameMkLst>
            <pc:docMk/>
            <pc:sldMk cId="3929359079" sldId="279"/>
            <ac:graphicFrameMk id="4" creationId="{2D246007-4B2A-7763-FA0A-2610C29554DA}"/>
          </ac:graphicFrameMkLst>
        </pc:graphicFrameChg>
        <pc:picChg chg="add mod">
          <ac:chgData name="BERNAERT Louis" userId="788c6ace-e8cd-439b-b821-4cc3a463888d" providerId="ADAL" clId="{25088500-265A-489D-AC91-4DB3252C4B26}" dt="2024-08-30T15:09:36.491" v="13426" actId="164"/>
          <ac:picMkLst>
            <pc:docMk/>
            <pc:sldMk cId="3929359079" sldId="279"/>
            <ac:picMk id="9" creationId="{6477C118-725F-B170-F05C-5CD84151124A}"/>
          </ac:picMkLst>
        </pc:picChg>
        <pc:cxnChg chg="add mod">
          <ac:chgData name="BERNAERT Louis" userId="788c6ace-e8cd-439b-b821-4cc3a463888d" providerId="ADAL" clId="{25088500-265A-489D-AC91-4DB3252C4B26}" dt="2024-08-30T15:09:36.491" v="13426" actId="164"/>
          <ac:cxnSpMkLst>
            <pc:docMk/>
            <pc:sldMk cId="3929359079" sldId="279"/>
            <ac:cxnSpMk id="10" creationId="{DCF07744-1220-B9B6-EDB1-6D2F94909826}"/>
          </ac:cxnSpMkLst>
        </pc:cxnChg>
        <pc:cxnChg chg="del mod">
          <ac:chgData name="BERNAERT Louis" userId="788c6ace-e8cd-439b-b821-4cc3a463888d" providerId="ADAL" clId="{25088500-265A-489D-AC91-4DB3252C4B26}" dt="2024-08-30T15:09:29.319" v="13420" actId="478"/>
          <ac:cxnSpMkLst>
            <pc:docMk/>
            <pc:sldMk cId="3929359079" sldId="279"/>
            <ac:cxnSpMk id="29" creationId="{06A2C05D-9EB0-0AFE-B8D6-B621B246FE1B}"/>
          </ac:cxnSpMkLst>
        </pc:cxnChg>
      </pc:sldChg>
      <pc:sldChg chg="addSp delSp modSp add del mod">
        <pc:chgData name="BERNAERT Louis" userId="788c6ace-e8cd-439b-b821-4cc3a463888d" providerId="ADAL" clId="{25088500-265A-489D-AC91-4DB3252C4B26}" dt="2024-08-27T15:33:16.670" v="7003" actId="47"/>
        <pc:sldMkLst>
          <pc:docMk/>
          <pc:sldMk cId="249078213" sldId="280"/>
        </pc:sldMkLst>
        <pc:spChg chg="del">
          <ac:chgData name="BERNAERT Louis" userId="788c6ace-e8cd-439b-b821-4cc3a463888d" providerId="ADAL" clId="{25088500-265A-489D-AC91-4DB3252C4B26}" dt="2024-08-27T15:32:42.956" v="6977" actId="478"/>
          <ac:spMkLst>
            <pc:docMk/>
            <pc:sldMk cId="249078213" sldId="280"/>
            <ac:spMk id="3" creationId="{15189737-E859-4D6B-E4D7-B75BE428AE3C}"/>
          </ac:spMkLst>
        </pc:spChg>
        <pc:spChg chg="mod">
          <ac:chgData name="BERNAERT Louis" userId="788c6ace-e8cd-439b-b821-4cc3a463888d" providerId="ADAL" clId="{25088500-265A-489D-AC91-4DB3252C4B26}" dt="2024-08-27T15:32:55.120" v="7002" actId="11"/>
          <ac:spMkLst>
            <pc:docMk/>
            <pc:sldMk cId="249078213" sldId="280"/>
            <ac:spMk id="4" creationId="{B19A08F1-4A27-6AD0-7C14-A269624016FC}"/>
          </ac:spMkLst>
        </pc:spChg>
        <pc:spChg chg="add del mod">
          <ac:chgData name="BERNAERT Louis" userId="788c6ace-e8cd-439b-b821-4cc3a463888d" providerId="ADAL" clId="{25088500-265A-489D-AC91-4DB3252C4B26}" dt="2024-08-27T15:32:44.560" v="6978" actId="478"/>
          <ac:spMkLst>
            <pc:docMk/>
            <pc:sldMk cId="249078213" sldId="280"/>
            <ac:spMk id="11" creationId="{524E2BF6-A6A8-1F77-A517-41F0E7DF091B}"/>
          </ac:spMkLst>
        </pc:spChg>
        <pc:spChg chg="del">
          <ac:chgData name="BERNAERT Louis" userId="788c6ace-e8cd-439b-b821-4cc3a463888d" providerId="ADAL" clId="{25088500-265A-489D-AC91-4DB3252C4B26}" dt="2024-08-27T15:32:42.956" v="6977" actId="478"/>
          <ac:spMkLst>
            <pc:docMk/>
            <pc:sldMk cId="249078213" sldId="280"/>
            <ac:spMk id="13" creationId="{35D91346-B015-4FF9-9139-9DB216F30E47}"/>
          </ac:spMkLst>
        </pc:spChg>
        <pc:spChg chg="del">
          <ac:chgData name="BERNAERT Louis" userId="788c6ace-e8cd-439b-b821-4cc3a463888d" providerId="ADAL" clId="{25088500-265A-489D-AC91-4DB3252C4B26}" dt="2024-08-27T15:32:42.956" v="6977" actId="478"/>
          <ac:spMkLst>
            <pc:docMk/>
            <pc:sldMk cId="249078213" sldId="280"/>
            <ac:spMk id="25" creationId="{95FFFF94-C987-168C-8462-32B90E8A4ECF}"/>
          </ac:spMkLst>
        </pc:spChg>
        <pc:spChg chg="del">
          <ac:chgData name="BERNAERT Louis" userId="788c6ace-e8cd-439b-b821-4cc3a463888d" providerId="ADAL" clId="{25088500-265A-489D-AC91-4DB3252C4B26}" dt="2024-08-27T15:32:42.956" v="6977" actId="478"/>
          <ac:spMkLst>
            <pc:docMk/>
            <pc:sldMk cId="249078213" sldId="280"/>
            <ac:spMk id="27" creationId="{07318EFB-DB7E-09FA-1A03-1E20B65DD96E}"/>
          </ac:spMkLst>
        </pc:spChg>
        <pc:grpChg chg="del">
          <ac:chgData name="BERNAERT Louis" userId="788c6ace-e8cd-439b-b821-4cc3a463888d" providerId="ADAL" clId="{25088500-265A-489D-AC91-4DB3252C4B26}" dt="2024-08-27T15:32:42.956" v="6977" actId="478"/>
          <ac:grpSpMkLst>
            <pc:docMk/>
            <pc:sldMk cId="249078213" sldId="280"/>
            <ac:grpSpMk id="10" creationId="{44686BA1-9A2C-F66B-1BC7-07E86BD6DB23}"/>
          </ac:grpSpMkLst>
        </pc:grpChg>
        <pc:picChg chg="del">
          <ac:chgData name="BERNAERT Louis" userId="788c6ace-e8cd-439b-b821-4cc3a463888d" providerId="ADAL" clId="{25088500-265A-489D-AC91-4DB3252C4B26}" dt="2024-08-27T15:32:42.956" v="6977" actId="478"/>
          <ac:picMkLst>
            <pc:docMk/>
            <pc:sldMk cId="249078213" sldId="280"/>
            <ac:picMk id="8" creationId="{38888FD6-4CF9-7861-753F-6E8AA68AB253}"/>
          </ac:picMkLst>
        </pc:picChg>
        <pc:picChg chg="del">
          <ac:chgData name="BERNAERT Louis" userId="788c6ace-e8cd-439b-b821-4cc3a463888d" providerId="ADAL" clId="{25088500-265A-489D-AC91-4DB3252C4B26}" dt="2024-08-27T15:32:42.956" v="6977" actId="478"/>
          <ac:picMkLst>
            <pc:docMk/>
            <pc:sldMk cId="249078213" sldId="280"/>
            <ac:picMk id="9" creationId="{4A8CF955-5129-83DA-34ED-ADA3B5C27950}"/>
          </ac:picMkLst>
        </pc:picChg>
        <pc:picChg chg="del">
          <ac:chgData name="BERNAERT Louis" userId="788c6ace-e8cd-439b-b821-4cc3a463888d" providerId="ADAL" clId="{25088500-265A-489D-AC91-4DB3252C4B26}" dt="2024-08-27T15:32:42.956" v="6977" actId="478"/>
          <ac:picMkLst>
            <pc:docMk/>
            <pc:sldMk cId="249078213" sldId="280"/>
            <ac:picMk id="24" creationId="{A696CF74-2AE0-EBF3-D714-7465CCAC817C}"/>
          </ac:picMkLst>
        </pc:picChg>
      </pc:sldChg>
      <pc:sldChg chg="addSp delSp modSp add mod ord modCm modNotesTx">
        <pc:chgData name="BERNAERT Louis" userId="788c6ace-e8cd-439b-b821-4cc3a463888d" providerId="ADAL" clId="{25088500-265A-489D-AC91-4DB3252C4B26}" dt="2024-09-04T07:20:36.124" v="14727" actId="12788"/>
        <pc:sldMkLst>
          <pc:docMk/>
          <pc:sldMk cId="1860036497" sldId="280"/>
        </pc:sldMkLst>
        <pc:spChg chg="add mod topLvl">
          <ac:chgData name="BERNAERT Louis" userId="788c6ace-e8cd-439b-b821-4cc3a463888d" providerId="ADAL" clId="{25088500-265A-489D-AC91-4DB3252C4B26}" dt="2024-09-04T07:20:28.308" v="14724" actId="1035"/>
          <ac:spMkLst>
            <pc:docMk/>
            <pc:sldMk cId="1860036497" sldId="280"/>
            <ac:spMk id="2" creationId="{AA3EFBA6-6A84-9FDB-94DE-53DD9AFDF4B9}"/>
          </ac:spMkLst>
        </pc:spChg>
        <pc:spChg chg="del">
          <ac:chgData name="BERNAERT Louis" userId="788c6ace-e8cd-439b-b821-4cc3a463888d" providerId="ADAL" clId="{25088500-265A-489D-AC91-4DB3252C4B26}" dt="2024-08-27T15:33:54.445" v="7037" actId="478"/>
          <ac:spMkLst>
            <pc:docMk/>
            <pc:sldMk cId="1860036497" sldId="280"/>
            <ac:spMk id="3" creationId="{15189737-E859-4D6B-E4D7-B75BE428AE3C}"/>
          </ac:spMkLst>
        </pc:spChg>
        <pc:spChg chg="mod">
          <ac:chgData name="BERNAERT Louis" userId="788c6ace-e8cd-439b-b821-4cc3a463888d" providerId="ADAL" clId="{25088500-265A-489D-AC91-4DB3252C4B26}" dt="2024-08-29T13:24:06.755" v="9867" actId="11"/>
          <ac:spMkLst>
            <pc:docMk/>
            <pc:sldMk cId="1860036497" sldId="280"/>
            <ac:spMk id="4" creationId="{B19A08F1-4A27-6AD0-7C14-A269624016FC}"/>
          </ac:spMkLst>
        </pc:spChg>
        <pc:spChg chg="add del mod">
          <ac:chgData name="BERNAERT Louis" userId="788c6ace-e8cd-439b-b821-4cc3a463888d" providerId="ADAL" clId="{25088500-265A-489D-AC91-4DB3252C4B26}" dt="2024-08-27T15:33:55.570" v="7038" actId="478"/>
          <ac:spMkLst>
            <pc:docMk/>
            <pc:sldMk cId="1860036497" sldId="280"/>
            <ac:spMk id="11" creationId="{6B1B6B77-1E53-4805-EE45-1E10B950E21C}"/>
          </ac:spMkLst>
        </pc:spChg>
        <pc:spChg chg="mod">
          <ac:chgData name="BERNAERT Louis" userId="788c6ace-e8cd-439b-b821-4cc3a463888d" providerId="ADAL" clId="{25088500-265A-489D-AC91-4DB3252C4B26}" dt="2024-08-29T12:47:41.134" v="8340" actId="27636"/>
          <ac:spMkLst>
            <pc:docMk/>
            <pc:sldMk cId="1860036497" sldId="280"/>
            <ac:spMk id="12" creationId="{0F80EB3D-DD7E-4D25-98CC-1B529F37502B}"/>
          </ac:spMkLst>
        </pc:spChg>
        <pc:spChg chg="add del mod">
          <ac:chgData name="BERNAERT Louis" userId="788c6ace-e8cd-439b-b821-4cc3a463888d" providerId="ADAL" clId="{25088500-265A-489D-AC91-4DB3252C4B26}" dt="2024-08-30T15:16:19.549" v="13641" actId="478"/>
          <ac:spMkLst>
            <pc:docMk/>
            <pc:sldMk cId="1860036497" sldId="280"/>
            <ac:spMk id="13" creationId="{04D7E231-1398-038E-813D-3C6DCF75A99F}"/>
          </ac:spMkLst>
        </pc:spChg>
        <pc:spChg chg="del">
          <ac:chgData name="BERNAERT Louis" userId="788c6ace-e8cd-439b-b821-4cc3a463888d" providerId="ADAL" clId="{25088500-265A-489D-AC91-4DB3252C4B26}" dt="2024-08-27T15:33:54.445" v="7037" actId="478"/>
          <ac:spMkLst>
            <pc:docMk/>
            <pc:sldMk cId="1860036497" sldId="280"/>
            <ac:spMk id="13" creationId="{35D91346-B015-4FF9-9139-9DB216F30E47}"/>
          </ac:spMkLst>
        </pc:spChg>
        <pc:spChg chg="add mod">
          <ac:chgData name="BERNAERT Louis" userId="788c6ace-e8cd-439b-b821-4cc3a463888d" providerId="ADAL" clId="{25088500-265A-489D-AC91-4DB3252C4B26}" dt="2024-08-30T15:14:18.012" v="13596" actId="404"/>
          <ac:spMkLst>
            <pc:docMk/>
            <pc:sldMk cId="1860036497" sldId="280"/>
            <ac:spMk id="14" creationId="{7D3794EA-892A-73B4-A9C7-C4078A695E34}"/>
          </ac:spMkLst>
        </pc:spChg>
        <pc:spChg chg="add del mod">
          <ac:chgData name="BERNAERT Louis" userId="788c6ace-e8cd-439b-b821-4cc3a463888d" providerId="ADAL" clId="{25088500-265A-489D-AC91-4DB3252C4B26}" dt="2024-08-29T13:03:06.169" v="9104" actId="478"/>
          <ac:spMkLst>
            <pc:docMk/>
            <pc:sldMk cId="1860036497" sldId="280"/>
            <ac:spMk id="15" creationId="{AD2D3CC3-9492-878F-00A5-30A6EF1C8D63}"/>
          </ac:spMkLst>
        </pc:spChg>
        <pc:spChg chg="add del mod">
          <ac:chgData name="BERNAERT Louis" userId="788c6ace-e8cd-439b-b821-4cc3a463888d" providerId="ADAL" clId="{25088500-265A-489D-AC91-4DB3252C4B26}" dt="2024-08-29T13:03:45.654" v="9144" actId="478"/>
          <ac:spMkLst>
            <pc:docMk/>
            <pc:sldMk cId="1860036497" sldId="280"/>
            <ac:spMk id="18" creationId="{90E01C37-018E-E7EF-BF45-4FA845B44E7C}"/>
          </ac:spMkLst>
        </pc:spChg>
        <pc:spChg chg="add del mod">
          <ac:chgData name="BERNAERT Louis" userId="788c6ace-e8cd-439b-b821-4cc3a463888d" providerId="ADAL" clId="{25088500-265A-489D-AC91-4DB3252C4B26}" dt="2024-08-29T13:05:53.595" v="9265" actId="478"/>
          <ac:spMkLst>
            <pc:docMk/>
            <pc:sldMk cId="1860036497" sldId="280"/>
            <ac:spMk id="23" creationId="{D1D8186F-A2DD-2C35-5ED6-7B2E1B49F2DB}"/>
          </ac:spMkLst>
        </pc:spChg>
        <pc:spChg chg="add del mod topLvl">
          <ac:chgData name="BERNAERT Louis" userId="788c6ace-e8cd-439b-b821-4cc3a463888d" providerId="ADAL" clId="{25088500-265A-489D-AC91-4DB3252C4B26}" dt="2024-08-29T13:09:25.230" v="9574" actId="478"/>
          <ac:spMkLst>
            <pc:docMk/>
            <pc:sldMk cId="1860036497" sldId="280"/>
            <ac:spMk id="25" creationId="{8FE5F55E-2FBD-08F1-A489-2B0BCD4DBD95}"/>
          </ac:spMkLst>
        </pc:spChg>
        <pc:spChg chg="del">
          <ac:chgData name="BERNAERT Louis" userId="788c6ace-e8cd-439b-b821-4cc3a463888d" providerId="ADAL" clId="{25088500-265A-489D-AC91-4DB3252C4B26}" dt="2024-08-27T15:33:54.445" v="7037" actId="478"/>
          <ac:spMkLst>
            <pc:docMk/>
            <pc:sldMk cId="1860036497" sldId="280"/>
            <ac:spMk id="25" creationId="{95FFFF94-C987-168C-8462-32B90E8A4ECF}"/>
          </ac:spMkLst>
        </pc:spChg>
        <pc:spChg chg="del">
          <ac:chgData name="BERNAERT Louis" userId="788c6ace-e8cd-439b-b821-4cc3a463888d" providerId="ADAL" clId="{25088500-265A-489D-AC91-4DB3252C4B26}" dt="2024-08-27T15:33:54.445" v="7037" actId="478"/>
          <ac:spMkLst>
            <pc:docMk/>
            <pc:sldMk cId="1860036497" sldId="280"/>
            <ac:spMk id="27" creationId="{07318EFB-DB7E-09FA-1A03-1E20B65DD96E}"/>
          </ac:spMkLst>
        </pc:spChg>
        <pc:spChg chg="add del mod">
          <ac:chgData name="BERNAERT Louis" userId="788c6ace-e8cd-439b-b821-4cc3a463888d" providerId="ADAL" clId="{25088500-265A-489D-AC91-4DB3252C4B26}" dt="2024-08-29T13:09:06.780" v="9564" actId="478"/>
          <ac:spMkLst>
            <pc:docMk/>
            <pc:sldMk cId="1860036497" sldId="280"/>
            <ac:spMk id="31" creationId="{81980B09-B132-EC3D-4D3D-917EE9DBCE8D}"/>
          </ac:spMkLst>
        </pc:spChg>
        <pc:grpChg chg="del">
          <ac:chgData name="BERNAERT Louis" userId="788c6ace-e8cd-439b-b821-4cc3a463888d" providerId="ADAL" clId="{25088500-265A-489D-AC91-4DB3252C4B26}" dt="2024-08-27T15:33:54.445" v="7037" actId="478"/>
          <ac:grpSpMkLst>
            <pc:docMk/>
            <pc:sldMk cId="1860036497" sldId="280"/>
            <ac:grpSpMk id="10" creationId="{44686BA1-9A2C-F66B-1BC7-07E86BD6DB23}"/>
          </ac:grpSpMkLst>
        </pc:grpChg>
        <pc:grpChg chg="add del mod">
          <ac:chgData name="BERNAERT Louis" userId="788c6ace-e8cd-439b-b821-4cc3a463888d" providerId="ADAL" clId="{25088500-265A-489D-AC91-4DB3252C4B26}" dt="2024-08-29T13:07:29.622" v="9456" actId="165"/>
          <ac:grpSpMkLst>
            <pc:docMk/>
            <pc:sldMk cId="1860036497" sldId="280"/>
            <ac:grpSpMk id="26" creationId="{BAF97472-55D3-7646-7227-375F198FADBE}"/>
          </ac:grpSpMkLst>
        </pc:grpChg>
        <pc:grpChg chg="add del mod">
          <ac:chgData name="BERNAERT Louis" userId="788c6ace-e8cd-439b-b821-4cc3a463888d" providerId="ADAL" clId="{25088500-265A-489D-AC91-4DB3252C4B26}" dt="2024-08-29T13:09:25.230" v="9574" actId="478"/>
          <ac:grpSpMkLst>
            <pc:docMk/>
            <pc:sldMk cId="1860036497" sldId="280"/>
            <ac:grpSpMk id="27" creationId="{4911BB21-63C8-6879-1C54-824152499DA6}"/>
          </ac:grpSpMkLst>
        </pc:grpChg>
        <pc:graphicFrameChg chg="add mod">
          <ac:chgData name="BERNAERT Louis" userId="788c6ace-e8cd-439b-b821-4cc3a463888d" providerId="ADAL" clId="{25088500-265A-489D-AC91-4DB3252C4B26}" dt="2024-08-29T13:02:47.362" v="9099"/>
          <ac:graphicFrameMkLst>
            <pc:docMk/>
            <pc:sldMk cId="1860036497" sldId="280"/>
            <ac:graphicFrameMk id="10" creationId="{9C2AADDE-99C2-CCE3-2669-7CD6B8E3375D}"/>
          </ac:graphicFrameMkLst>
        </pc:graphicFrameChg>
        <pc:graphicFrameChg chg="add del mod modGraphic">
          <ac:chgData name="BERNAERT Louis" userId="788c6ace-e8cd-439b-b821-4cc3a463888d" providerId="ADAL" clId="{25088500-265A-489D-AC91-4DB3252C4B26}" dt="2024-08-29T13:03:04.194" v="9103" actId="21"/>
          <ac:graphicFrameMkLst>
            <pc:docMk/>
            <pc:sldMk cId="1860036497" sldId="280"/>
            <ac:graphicFrameMk id="11" creationId="{644A1C5F-0F2D-3D0E-3FF4-660AC531DDE0}"/>
          </ac:graphicFrameMkLst>
        </pc:graphicFrameChg>
        <pc:graphicFrameChg chg="add del mod modGraphic">
          <ac:chgData name="BERNAERT Louis" userId="788c6ace-e8cd-439b-b821-4cc3a463888d" providerId="ADAL" clId="{25088500-265A-489D-AC91-4DB3252C4B26}" dt="2024-08-29T13:03:43.741" v="9143" actId="21"/>
          <ac:graphicFrameMkLst>
            <pc:docMk/>
            <pc:sldMk cId="1860036497" sldId="280"/>
            <ac:graphicFrameMk id="16" creationId="{644A1C5F-0F2D-3D0E-3FF4-660AC531DDE0}"/>
          </ac:graphicFrameMkLst>
        </pc:graphicFrameChg>
        <pc:graphicFrameChg chg="add mod">
          <ac:chgData name="BERNAERT Louis" userId="788c6ace-e8cd-439b-b821-4cc3a463888d" providerId="ADAL" clId="{25088500-265A-489D-AC91-4DB3252C4B26}" dt="2024-08-29T13:05:16.245" v="9257"/>
          <ac:graphicFrameMkLst>
            <pc:docMk/>
            <pc:sldMk cId="1860036497" sldId="280"/>
            <ac:graphicFrameMk id="19" creationId="{7D75EF86-E252-E7D4-AF6D-81169C13E109}"/>
          </ac:graphicFrameMkLst>
        </pc:graphicFrameChg>
        <pc:graphicFrameChg chg="add mod">
          <ac:chgData name="BERNAERT Louis" userId="788c6ace-e8cd-439b-b821-4cc3a463888d" providerId="ADAL" clId="{25088500-265A-489D-AC91-4DB3252C4B26}" dt="2024-08-29T13:05:33.052" v="9258"/>
          <ac:graphicFrameMkLst>
            <pc:docMk/>
            <pc:sldMk cId="1860036497" sldId="280"/>
            <ac:graphicFrameMk id="20" creationId="{1B95D494-D650-8762-597E-A5FF969DDDB6}"/>
          </ac:graphicFrameMkLst>
        </pc:graphicFrameChg>
        <pc:graphicFrameChg chg="add del mod modGraphic">
          <ac:chgData name="BERNAERT Louis" userId="788c6ace-e8cd-439b-b821-4cc3a463888d" providerId="ADAL" clId="{25088500-265A-489D-AC91-4DB3252C4B26}" dt="2024-08-29T13:05:51.622" v="9264" actId="478"/>
          <ac:graphicFrameMkLst>
            <pc:docMk/>
            <pc:sldMk cId="1860036497" sldId="280"/>
            <ac:graphicFrameMk id="21" creationId="{4E699966-D009-5DCD-5932-3BACCFB7D026}"/>
          </ac:graphicFrameMkLst>
        </pc:graphicFrameChg>
        <pc:graphicFrameChg chg="add del mod modGraphic">
          <ac:chgData name="BERNAERT Louis" userId="788c6ace-e8cd-439b-b821-4cc3a463888d" providerId="ADAL" clId="{25088500-265A-489D-AC91-4DB3252C4B26}" dt="2024-08-29T13:09:05.223" v="9563" actId="478"/>
          <ac:graphicFrameMkLst>
            <pc:docMk/>
            <pc:sldMk cId="1860036497" sldId="280"/>
            <ac:graphicFrameMk id="29" creationId="{AA1AE10B-8ABC-C313-CE3A-2AC97E43B0CB}"/>
          </ac:graphicFrameMkLst>
        </pc:graphicFrameChg>
        <pc:picChg chg="add mod">
          <ac:chgData name="BERNAERT Louis" userId="788c6ace-e8cd-439b-b821-4cc3a463888d" providerId="ADAL" clId="{25088500-265A-489D-AC91-4DB3252C4B26}" dt="2024-09-04T07:20:28.308" v="14724" actId="1035"/>
          <ac:picMkLst>
            <pc:docMk/>
            <pc:sldMk cId="1860036497" sldId="280"/>
            <ac:picMk id="3" creationId="{1CFCA039-F842-9FA9-3EAD-82D73323BB45}"/>
          </ac:picMkLst>
        </pc:picChg>
        <pc:picChg chg="del">
          <ac:chgData name="BERNAERT Louis" userId="788c6ace-e8cd-439b-b821-4cc3a463888d" providerId="ADAL" clId="{25088500-265A-489D-AC91-4DB3252C4B26}" dt="2024-08-27T15:33:54.445" v="7037" actId="478"/>
          <ac:picMkLst>
            <pc:docMk/>
            <pc:sldMk cId="1860036497" sldId="280"/>
            <ac:picMk id="8" creationId="{38888FD6-4CF9-7861-753F-6E8AA68AB253}"/>
          </ac:picMkLst>
        </pc:picChg>
        <pc:picChg chg="del">
          <ac:chgData name="BERNAERT Louis" userId="788c6ace-e8cd-439b-b821-4cc3a463888d" providerId="ADAL" clId="{25088500-265A-489D-AC91-4DB3252C4B26}" dt="2024-08-27T15:33:54.445" v="7037" actId="478"/>
          <ac:picMkLst>
            <pc:docMk/>
            <pc:sldMk cId="1860036497" sldId="280"/>
            <ac:picMk id="9" creationId="{4A8CF955-5129-83DA-34ED-ADA3B5C27950}"/>
          </ac:picMkLst>
        </pc:picChg>
        <pc:picChg chg="add mod ord">
          <ac:chgData name="BERNAERT Louis" userId="788c6ace-e8cd-439b-b821-4cc3a463888d" providerId="ADAL" clId="{25088500-265A-489D-AC91-4DB3252C4B26}" dt="2024-09-04T07:20:36.124" v="14727" actId="12788"/>
          <ac:picMkLst>
            <pc:docMk/>
            <pc:sldMk cId="1860036497" sldId="280"/>
            <ac:picMk id="9" creationId="{E99F611B-4244-1EE7-F964-451471531152}"/>
          </ac:picMkLst>
        </pc:picChg>
        <pc:picChg chg="del">
          <ac:chgData name="BERNAERT Louis" userId="788c6ace-e8cd-439b-b821-4cc3a463888d" providerId="ADAL" clId="{25088500-265A-489D-AC91-4DB3252C4B26}" dt="2024-08-27T15:33:54.445" v="7037" actId="478"/>
          <ac:picMkLst>
            <pc:docMk/>
            <pc:sldMk cId="1860036497" sldId="280"/>
            <ac:picMk id="24" creationId="{A696CF74-2AE0-EBF3-D714-7465CCAC817C}"/>
          </ac:picMkLst>
        </pc:picChg>
        <pc:cxnChg chg="add mod">
          <ac:chgData name="BERNAERT Louis" userId="788c6ace-e8cd-439b-b821-4cc3a463888d" providerId="ADAL" clId="{25088500-265A-489D-AC91-4DB3252C4B26}" dt="2024-09-04T07:20:28.308" v="14724" actId="1035"/>
          <ac:cxnSpMkLst>
            <pc:docMk/>
            <pc:sldMk cId="1860036497" sldId="280"/>
            <ac:cxnSpMk id="8" creationId="{729812DD-6D6C-08BF-B22B-AABBDC90E25D}"/>
          </ac:cxnSpMkLst>
        </pc:cxnChg>
        <pc:extLst>
          <p:ext xmlns:p="http://schemas.openxmlformats.org/presentationml/2006/main" uri="{D6D511B9-2390-475A-947B-AFAB55BFBCF1}">
            <pc226:cmChg xmlns:pc226="http://schemas.microsoft.com/office/powerpoint/2022/06/main/command" chg="mod">
              <pc226:chgData name="BERNAERT Louis" userId="788c6ace-e8cd-439b-b821-4cc3a463888d" providerId="ADAL" clId="{25088500-265A-489D-AC91-4DB3252C4B26}" dt="2024-08-30T15:16:29.880" v="13687" actId="20577"/>
              <pc2:cmMkLst xmlns:pc2="http://schemas.microsoft.com/office/powerpoint/2019/9/main/command">
                <pc:docMk/>
                <pc:sldMk cId="1860036497" sldId="280"/>
                <pc2:cmMk id="{2C720EA9-A6B4-4CE9-B2CD-2CBA8431262F}"/>
              </pc2:cmMkLst>
            </pc226:cmChg>
          </p:ext>
        </pc:extLst>
      </pc:sldChg>
      <pc:sldChg chg="delSp modSp add del mod">
        <pc:chgData name="BERNAERT Louis" userId="788c6ace-e8cd-439b-b821-4cc3a463888d" providerId="ADAL" clId="{25088500-265A-489D-AC91-4DB3252C4B26}" dt="2024-08-28T15:02:17.888" v="7891" actId="47"/>
        <pc:sldMkLst>
          <pc:docMk/>
          <pc:sldMk cId="1380532452" sldId="281"/>
        </pc:sldMkLst>
        <pc:spChg chg="del">
          <ac:chgData name="BERNAERT Louis" userId="788c6ace-e8cd-439b-b821-4cc3a463888d" providerId="ADAL" clId="{25088500-265A-489D-AC91-4DB3252C4B26}" dt="2024-08-27T15:35:57.470" v="7154" actId="478"/>
          <ac:spMkLst>
            <pc:docMk/>
            <pc:sldMk cId="1380532452" sldId="281"/>
            <ac:spMk id="4" creationId="{B19A08F1-4A27-6AD0-7C14-A269624016FC}"/>
          </ac:spMkLst>
        </pc:spChg>
        <pc:spChg chg="mod">
          <ac:chgData name="BERNAERT Louis" userId="788c6ace-e8cd-439b-b821-4cc3a463888d" providerId="ADAL" clId="{25088500-265A-489D-AC91-4DB3252C4B26}" dt="2024-08-27T15:36:16.796" v="7165" actId="1076"/>
          <ac:spMkLst>
            <pc:docMk/>
            <pc:sldMk cId="1380532452" sldId="281"/>
            <ac:spMk id="12" creationId="{0F80EB3D-DD7E-4D25-98CC-1B529F37502B}"/>
          </ac:spMkLst>
        </pc:spChg>
        <pc:spChg chg="del">
          <ac:chgData name="BERNAERT Louis" userId="788c6ace-e8cd-439b-b821-4cc3a463888d" providerId="ADAL" clId="{25088500-265A-489D-AC91-4DB3252C4B26}" dt="2024-08-27T15:35:57.470" v="7154" actId="478"/>
          <ac:spMkLst>
            <pc:docMk/>
            <pc:sldMk cId="1380532452" sldId="281"/>
            <ac:spMk id="14" creationId="{7D3794EA-892A-73B4-A9C7-C4078A695E34}"/>
          </ac:spMkLst>
        </pc:spChg>
      </pc:sldChg>
      <pc:sldChg chg="addSp delSp modSp add mod modAnim modNotesTx">
        <pc:chgData name="BERNAERT Louis" userId="788c6ace-e8cd-439b-b821-4cc3a463888d" providerId="ADAL" clId="{25088500-265A-489D-AC91-4DB3252C4B26}" dt="2024-09-02T16:01:14.665" v="14104" actId="1582"/>
        <pc:sldMkLst>
          <pc:docMk/>
          <pc:sldMk cId="3025707336" sldId="281"/>
        </pc:sldMkLst>
        <pc:spChg chg="del">
          <ac:chgData name="BERNAERT Louis" userId="788c6ace-e8cd-439b-b821-4cc3a463888d" providerId="ADAL" clId="{25088500-265A-489D-AC91-4DB3252C4B26}" dt="2024-08-30T09:07:28.811" v="9926" actId="478"/>
          <ac:spMkLst>
            <pc:docMk/>
            <pc:sldMk cId="3025707336" sldId="281"/>
            <ac:spMk id="3" creationId="{15189737-E859-4D6B-E4D7-B75BE428AE3C}"/>
          </ac:spMkLst>
        </pc:spChg>
        <pc:spChg chg="mod">
          <ac:chgData name="BERNAERT Louis" userId="788c6ace-e8cd-439b-b821-4cc3a463888d" providerId="ADAL" clId="{25088500-265A-489D-AC91-4DB3252C4B26}" dt="2024-08-30T09:08:34.230" v="10064" actId="20577"/>
          <ac:spMkLst>
            <pc:docMk/>
            <pc:sldMk cId="3025707336" sldId="281"/>
            <ac:spMk id="4" creationId="{B19A08F1-4A27-6AD0-7C14-A269624016FC}"/>
          </ac:spMkLst>
        </pc:spChg>
        <pc:spChg chg="del">
          <ac:chgData name="BERNAERT Louis" userId="788c6ace-e8cd-439b-b821-4cc3a463888d" providerId="ADAL" clId="{25088500-265A-489D-AC91-4DB3252C4B26}" dt="2024-08-30T09:07:21.262" v="9917" actId="478"/>
          <ac:spMkLst>
            <pc:docMk/>
            <pc:sldMk cId="3025707336" sldId="281"/>
            <ac:spMk id="11" creationId="{07318EFB-DB7E-09FA-1A03-1E20B65DD96E}"/>
          </ac:spMkLst>
        </pc:spChg>
        <pc:spChg chg="del">
          <ac:chgData name="BERNAERT Louis" userId="788c6ace-e8cd-439b-b821-4cc3a463888d" providerId="ADAL" clId="{25088500-265A-489D-AC91-4DB3252C4B26}" dt="2024-08-30T09:07:23.338" v="9920" actId="478"/>
          <ac:spMkLst>
            <pc:docMk/>
            <pc:sldMk cId="3025707336" sldId="281"/>
            <ac:spMk id="13" creationId="{35D91346-B015-4FF9-9139-9DB216F30E47}"/>
          </ac:spMkLst>
        </pc:spChg>
        <pc:spChg chg="add del mod">
          <ac:chgData name="BERNAERT Louis" userId="788c6ace-e8cd-439b-b821-4cc3a463888d" providerId="ADAL" clId="{25088500-265A-489D-AC91-4DB3252C4B26}" dt="2024-08-30T09:07:25.234" v="9921" actId="478"/>
          <ac:spMkLst>
            <pc:docMk/>
            <pc:sldMk cId="3025707336" sldId="281"/>
            <ac:spMk id="14" creationId="{AF07AAEF-2A35-D7C5-E9DD-339046F31536}"/>
          </ac:spMkLst>
        </pc:spChg>
        <pc:spChg chg="add mod">
          <ac:chgData name="BERNAERT Louis" userId="788c6ace-e8cd-439b-b821-4cc3a463888d" providerId="ADAL" clId="{25088500-265A-489D-AC91-4DB3252C4B26}" dt="2024-08-30T09:13:05.842" v="10223" actId="1035"/>
          <ac:spMkLst>
            <pc:docMk/>
            <pc:sldMk cId="3025707336" sldId="281"/>
            <ac:spMk id="15" creationId="{47EB3CB1-638E-7455-20AF-5F54D5E18E8B}"/>
          </ac:spMkLst>
        </pc:spChg>
        <pc:spChg chg="add mod">
          <ac:chgData name="BERNAERT Louis" userId="788c6ace-e8cd-439b-b821-4cc3a463888d" providerId="ADAL" clId="{25088500-265A-489D-AC91-4DB3252C4B26}" dt="2024-08-30T15:35:39.622" v="14094" actId="1035"/>
          <ac:spMkLst>
            <pc:docMk/>
            <pc:sldMk cId="3025707336" sldId="281"/>
            <ac:spMk id="20" creationId="{F9200836-3B7F-7FEE-710B-31074404DAE9}"/>
          </ac:spMkLst>
        </pc:spChg>
        <pc:spChg chg="del mod">
          <ac:chgData name="BERNAERT Louis" userId="788c6ace-e8cd-439b-b821-4cc3a463888d" providerId="ADAL" clId="{25088500-265A-489D-AC91-4DB3252C4B26}" dt="2024-08-30T09:07:27.492" v="9924" actId="478"/>
          <ac:spMkLst>
            <pc:docMk/>
            <pc:sldMk cId="3025707336" sldId="281"/>
            <ac:spMk id="25" creationId="{95FFFF94-C987-168C-8462-32B90E8A4ECF}"/>
          </ac:spMkLst>
        </pc:spChg>
        <pc:spChg chg="add mod">
          <ac:chgData name="BERNAERT Louis" userId="788c6ace-e8cd-439b-b821-4cc3a463888d" providerId="ADAL" clId="{25088500-265A-489D-AC91-4DB3252C4B26}" dt="2024-08-30T15:35:39.622" v="14094" actId="1035"/>
          <ac:spMkLst>
            <pc:docMk/>
            <pc:sldMk cId="3025707336" sldId="281"/>
            <ac:spMk id="35" creationId="{24483C2B-0801-A4C3-1108-A5477757B389}"/>
          </ac:spMkLst>
        </pc:spChg>
        <pc:spChg chg="add mod">
          <ac:chgData name="BERNAERT Louis" userId="788c6ace-e8cd-439b-b821-4cc3a463888d" providerId="ADAL" clId="{25088500-265A-489D-AC91-4DB3252C4B26}" dt="2024-08-30T12:07:38.350" v="12134" actId="1076"/>
          <ac:spMkLst>
            <pc:docMk/>
            <pc:sldMk cId="3025707336" sldId="281"/>
            <ac:spMk id="38" creationId="{52A8C25A-5A21-462C-E025-23957FF1916C}"/>
          </ac:spMkLst>
        </pc:spChg>
        <pc:spChg chg="add mod">
          <ac:chgData name="BERNAERT Louis" userId="788c6ace-e8cd-439b-b821-4cc3a463888d" providerId="ADAL" clId="{25088500-265A-489D-AC91-4DB3252C4B26}" dt="2024-08-30T15:19:08.305" v="13733" actId="164"/>
          <ac:spMkLst>
            <pc:docMk/>
            <pc:sldMk cId="3025707336" sldId="281"/>
            <ac:spMk id="42" creationId="{F21443FC-CA59-E605-EDCA-11457EF4B82B}"/>
          </ac:spMkLst>
        </pc:spChg>
        <pc:grpChg chg="del">
          <ac:chgData name="BERNAERT Louis" userId="788c6ace-e8cd-439b-b821-4cc3a463888d" providerId="ADAL" clId="{25088500-265A-489D-AC91-4DB3252C4B26}" dt="2024-08-30T09:07:22.412" v="9919" actId="478"/>
          <ac:grpSpMkLst>
            <pc:docMk/>
            <pc:sldMk cId="3025707336" sldId="281"/>
            <ac:grpSpMk id="10" creationId="{44686BA1-9A2C-F66B-1BC7-07E86BD6DB23}"/>
          </ac:grpSpMkLst>
        </pc:grpChg>
        <pc:grpChg chg="add mod">
          <ac:chgData name="BERNAERT Louis" userId="788c6ace-e8cd-439b-b821-4cc3a463888d" providerId="ADAL" clId="{25088500-265A-489D-AC91-4DB3252C4B26}" dt="2024-08-30T15:35:39.622" v="14094" actId="1035"/>
          <ac:grpSpMkLst>
            <pc:docMk/>
            <pc:sldMk cId="3025707336" sldId="281"/>
            <ac:grpSpMk id="13" creationId="{F12CE3EB-1855-5D1C-07B0-3A1B8DCD9CC2}"/>
          </ac:grpSpMkLst>
        </pc:grpChg>
        <pc:picChg chg="del">
          <ac:chgData name="BERNAERT Louis" userId="788c6ace-e8cd-439b-b821-4cc3a463888d" providerId="ADAL" clId="{25088500-265A-489D-AC91-4DB3252C4B26}" dt="2024-08-30T09:07:22.126" v="9918" actId="478"/>
          <ac:picMkLst>
            <pc:docMk/>
            <pc:sldMk cId="3025707336" sldId="281"/>
            <ac:picMk id="2" creationId="{4A8CF955-5129-83DA-34ED-ADA3B5C27950}"/>
          </ac:picMkLst>
        </pc:picChg>
        <pc:picChg chg="del">
          <ac:chgData name="BERNAERT Louis" userId="788c6ace-e8cd-439b-b821-4cc3a463888d" providerId="ADAL" clId="{25088500-265A-489D-AC91-4DB3252C4B26}" dt="2024-08-30T09:07:27.940" v="9925" actId="478"/>
          <ac:picMkLst>
            <pc:docMk/>
            <pc:sldMk cId="3025707336" sldId="281"/>
            <ac:picMk id="8" creationId="{38888FD6-4CF9-7861-753F-6E8AA68AB253}"/>
          </ac:picMkLst>
        </pc:picChg>
        <pc:picChg chg="add mod">
          <ac:chgData name="BERNAERT Louis" userId="788c6ace-e8cd-439b-b821-4cc3a463888d" providerId="ADAL" clId="{25088500-265A-489D-AC91-4DB3252C4B26}" dt="2024-08-30T15:19:08.305" v="13733" actId="164"/>
          <ac:picMkLst>
            <pc:docMk/>
            <pc:sldMk cId="3025707336" sldId="281"/>
            <ac:picMk id="11" creationId="{B1578266-367E-18B2-1284-BD68C07ECFF3}"/>
          </ac:picMkLst>
        </pc:picChg>
        <pc:picChg chg="add mod">
          <ac:chgData name="BERNAERT Louis" userId="788c6ace-e8cd-439b-b821-4cc3a463888d" providerId="ADAL" clId="{25088500-265A-489D-AC91-4DB3252C4B26}" dt="2024-08-30T09:12:54.390" v="10210" actId="1076"/>
          <ac:picMkLst>
            <pc:docMk/>
            <pc:sldMk cId="3025707336" sldId="281"/>
            <ac:picMk id="16" creationId="{8D694434-7F00-A5E1-4157-6026247D4653}"/>
          </ac:picMkLst>
        </pc:picChg>
        <pc:picChg chg="del">
          <ac:chgData name="BERNAERT Louis" userId="788c6ace-e8cd-439b-b821-4cc3a463888d" providerId="ADAL" clId="{25088500-265A-489D-AC91-4DB3252C4B26}" dt="2024-08-30T09:07:25.704" v="9922" actId="478"/>
          <ac:picMkLst>
            <pc:docMk/>
            <pc:sldMk cId="3025707336" sldId="281"/>
            <ac:picMk id="24" creationId="{A696CF74-2AE0-EBF3-D714-7465CCAC817C}"/>
          </ac:picMkLst>
        </pc:picChg>
        <pc:picChg chg="add mod">
          <ac:chgData name="BERNAERT Louis" userId="788c6ace-e8cd-439b-b821-4cc3a463888d" providerId="ADAL" clId="{25088500-265A-489D-AC91-4DB3252C4B26}" dt="2024-08-30T09:18:55.341" v="10550" actId="1076"/>
          <ac:picMkLst>
            <pc:docMk/>
            <pc:sldMk cId="3025707336" sldId="281"/>
            <ac:picMk id="40" creationId="{38613D4F-CA13-4FEA-BED4-E096F586291D}"/>
          </ac:picMkLst>
        </pc:picChg>
        <pc:cxnChg chg="add del mod">
          <ac:chgData name="BERNAERT Louis" userId="788c6ace-e8cd-439b-b821-4cc3a463888d" providerId="ADAL" clId="{25088500-265A-489D-AC91-4DB3252C4B26}" dt="2024-08-30T09:12:43.494" v="10205" actId="478"/>
          <ac:cxnSpMkLst>
            <pc:docMk/>
            <pc:sldMk cId="3025707336" sldId="281"/>
            <ac:cxnSpMk id="19" creationId="{7C362C18-2E2D-EBF2-B8F7-87D55A664B87}"/>
          </ac:cxnSpMkLst>
        </pc:cxnChg>
        <pc:cxnChg chg="add mod">
          <ac:chgData name="BERNAERT Louis" userId="788c6ace-e8cd-439b-b821-4cc3a463888d" providerId="ADAL" clId="{25088500-265A-489D-AC91-4DB3252C4B26}" dt="2024-08-30T15:35:39.622" v="14094" actId="1035"/>
          <ac:cxnSpMkLst>
            <pc:docMk/>
            <pc:sldMk cId="3025707336" sldId="281"/>
            <ac:cxnSpMk id="26" creationId="{BF4ED8F4-9181-3BC8-32D0-EF963FBBAE83}"/>
          </ac:cxnSpMkLst>
        </pc:cxnChg>
        <pc:cxnChg chg="add mod">
          <ac:chgData name="BERNAERT Louis" userId="788c6ace-e8cd-439b-b821-4cc3a463888d" providerId="ADAL" clId="{25088500-265A-489D-AC91-4DB3252C4B26}" dt="2024-09-02T16:01:14.665" v="14104" actId="1582"/>
          <ac:cxnSpMkLst>
            <pc:docMk/>
            <pc:sldMk cId="3025707336" sldId="281"/>
            <ac:cxnSpMk id="29" creationId="{596AF335-4900-ADB0-4D5E-513986E1FB7B}"/>
          </ac:cxnSpMkLst>
        </pc:cxnChg>
        <pc:cxnChg chg="add mod">
          <ac:chgData name="BERNAERT Louis" userId="788c6ace-e8cd-439b-b821-4cc3a463888d" providerId="ADAL" clId="{25088500-265A-489D-AC91-4DB3252C4B26}" dt="2024-08-30T15:35:39.622" v="14094" actId="1035"/>
          <ac:cxnSpMkLst>
            <pc:docMk/>
            <pc:sldMk cId="3025707336" sldId="281"/>
            <ac:cxnSpMk id="31" creationId="{CC606C05-19BB-6200-6132-1A2540A9203F}"/>
          </ac:cxnSpMkLst>
        </pc:cxnChg>
        <pc:cxnChg chg="add mod">
          <ac:chgData name="BERNAERT Louis" userId="788c6ace-e8cd-439b-b821-4cc3a463888d" providerId="ADAL" clId="{25088500-265A-489D-AC91-4DB3252C4B26}" dt="2024-08-30T15:35:39.622" v="14094" actId="1035"/>
          <ac:cxnSpMkLst>
            <pc:docMk/>
            <pc:sldMk cId="3025707336" sldId="281"/>
            <ac:cxnSpMk id="33" creationId="{0AD4E1BF-0045-A3CD-DF5D-A25CAEA0ACD4}"/>
          </ac:cxnSpMkLst>
        </pc:cxnChg>
        <pc:cxnChg chg="add mod">
          <ac:chgData name="BERNAERT Louis" userId="788c6ace-e8cd-439b-b821-4cc3a463888d" providerId="ADAL" clId="{25088500-265A-489D-AC91-4DB3252C4B26}" dt="2024-08-30T15:35:39.622" v="14094" actId="1035"/>
          <ac:cxnSpMkLst>
            <pc:docMk/>
            <pc:sldMk cId="3025707336" sldId="281"/>
            <ac:cxnSpMk id="36" creationId="{214B5574-EA8F-5D04-BFA4-C6595628E863}"/>
          </ac:cxnSpMkLst>
        </pc:cxnChg>
        <pc:cxnChg chg="add mod">
          <ac:chgData name="BERNAERT Louis" userId="788c6ace-e8cd-439b-b821-4cc3a463888d" providerId="ADAL" clId="{25088500-265A-489D-AC91-4DB3252C4B26}" dt="2024-08-30T15:19:08.305" v="13733" actId="164"/>
          <ac:cxnSpMkLst>
            <pc:docMk/>
            <pc:sldMk cId="3025707336" sldId="281"/>
            <ac:cxnSpMk id="43" creationId="{7EFA4313-5C83-EA28-672D-AB4BA6AB7725}"/>
          </ac:cxnSpMkLst>
        </pc:cxnChg>
        <pc:cxnChg chg="add mod">
          <ac:chgData name="BERNAERT Louis" userId="788c6ace-e8cd-439b-b821-4cc3a463888d" providerId="ADAL" clId="{25088500-265A-489D-AC91-4DB3252C4B26}" dt="2024-08-30T12:07:41.528" v="12135" actId="1076"/>
          <ac:cxnSpMkLst>
            <pc:docMk/>
            <pc:sldMk cId="3025707336" sldId="281"/>
            <ac:cxnSpMk id="48" creationId="{5452F934-70F9-B8FC-F861-BAC6CE2A1AAD}"/>
          </ac:cxnSpMkLst>
        </pc:cxnChg>
      </pc:sldChg>
      <pc:sldChg chg="addSp delSp modSp add mod delAnim modAnim">
        <pc:chgData name="BERNAERT Louis" userId="788c6ace-e8cd-439b-b821-4cc3a463888d" providerId="ADAL" clId="{25088500-265A-489D-AC91-4DB3252C4B26}" dt="2024-08-30T15:19:38.598" v="13744" actId="14100"/>
        <pc:sldMkLst>
          <pc:docMk/>
          <pc:sldMk cId="296936869" sldId="282"/>
        </pc:sldMkLst>
        <pc:spChg chg="add mod">
          <ac:chgData name="BERNAERT Louis" userId="788c6ace-e8cd-439b-b821-4cc3a463888d" providerId="ADAL" clId="{25088500-265A-489D-AC91-4DB3252C4B26}" dt="2024-08-30T09:52:39.162" v="11838" actId="1035"/>
          <ac:spMkLst>
            <pc:docMk/>
            <pc:sldMk cId="296936869" sldId="282"/>
            <ac:spMk id="2" creationId="{638E6971-BD13-86E9-76AF-767F8D1D174D}"/>
          </ac:spMkLst>
        </pc:spChg>
        <pc:spChg chg="mod">
          <ac:chgData name="BERNAERT Louis" userId="788c6ace-e8cd-439b-b821-4cc3a463888d" providerId="ADAL" clId="{25088500-265A-489D-AC91-4DB3252C4B26}" dt="2024-08-30T09:25:50.370" v="10627" actId="20577"/>
          <ac:spMkLst>
            <pc:docMk/>
            <pc:sldMk cId="296936869" sldId="282"/>
            <ac:spMk id="4" creationId="{B19A08F1-4A27-6AD0-7C14-A269624016FC}"/>
          </ac:spMkLst>
        </pc:spChg>
        <pc:spChg chg="add mod">
          <ac:chgData name="BERNAERT Louis" userId="788c6ace-e8cd-439b-b821-4cc3a463888d" providerId="ADAL" clId="{25088500-265A-489D-AC91-4DB3252C4B26}" dt="2024-08-30T15:19:33.136" v="13740" actId="1035"/>
          <ac:spMkLst>
            <pc:docMk/>
            <pc:sldMk cId="296936869" sldId="282"/>
            <ac:spMk id="8" creationId="{819E0D1B-1A34-FE6D-D708-E01CE74FF331}"/>
          </ac:spMkLst>
        </pc:spChg>
        <pc:spChg chg="add mod">
          <ac:chgData name="BERNAERT Louis" userId="788c6ace-e8cd-439b-b821-4cc3a463888d" providerId="ADAL" clId="{25088500-265A-489D-AC91-4DB3252C4B26}" dt="2024-08-30T15:19:36.312" v="13743" actId="1036"/>
          <ac:spMkLst>
            <pc:docMk/>
            <pc:sldMk cId="296936869" sldId="282"/>
            <ac:spMk id="9" creationId="{2712B6FC-67A3-F314-87E3-7028D21F731C}"/>
          </ac:spMkLst>
        </pc:spChg>
        <pc:spChg chg="add mod">
          <ac:chgData name="BERNAERT Louis" userId="788c6ace-e8cd-439b-b821-4cc3a463888d" providerId="ADAL" clId="{25088500-265A-489D-AC91-4DB3252C4B26}" dt="2024-08-30T09:45:51.734" v="11360"/>
          <ac:spMkLst>
            <pc:docMk/>
            <pc:sldMk cId="296936869" sldId="282"/>
            <ac:spMk id="10" creationId="{AB8F304C-D719-D69B-A83B-6AAA74838ED6}"/>
          </ac:spMkLst>
        </pc:spChg>
        <pc:spChg chg="add mod">
          <ac:chgData name="BERNAERT Louis" userId="788c6ace-e8cd-439b-b821-4cc3a463888d" providerId="ADAL" clId="{25088500-265A-489D-AC91-4DB3252C4B26}" dt="2024-08-30T09:59:54.310" v="11996" actId="113"/>
          <ac:spMkLst>
            <pc:docMk/>
            <pc:sldMk cId="296936869" sldId="282"/>
            <ac:spMk id="11" creationId="{171A579A-74BB-DBDA-F38D-3CBF173000E7}"/>
          </ac:spMkLst>
        </pc:spChg>
        <pc:spChg chg="del">
          <ac:chgData name="BERNAERT Louis" userId="788c6ace-e8cd-439b-b821-4cc3a463888d" providerId="ADAL" clId="{25088500-265A-489D-AC91-4DB3252C4B26}" dt="2024-08-30T09:24:25.668" v="10604" actId="478"/>
          <ac:spMkLst>
            <pc:docMk/>
            <pc:sldMk cId="296936869" sldId="282"/>
            <ac:spMk id="15" creationId="{47EB3CB1-638E-7455-20AF-5F54D5E18E8B}"/>
          </ac:spMkLst>
        </pc:spChg>
        <pc:spChg chg="del">
          <ac:chgData name="BERNAERT Louis" userId="788c6ace-e8cd-439b-b821-4cc3a463888d" providerId="ADAL" clId="{25088500-265A-489D-AC91-4DB3252C4B26}" dt="2024-08-30T09:24:25.668" v="10604" actId="478"/>
          <ac:spMkLst>
            <pc:docMk/>
            <pc:sldMk cId="296936869" sldId="282"/>
            <ac:spMk id="20" creationId="{F9200836-3B7F-7FEE-710B-31074404DAE9}"/>
          </ac:spMkLst>
        </pc:spChg>
        <pc:spChg chg="del">
          <ac:chgData name="BERNAERT Louis" userId="788c6ace-e8cd-439b-b821-4cc3a463888d" providerId="ADAL" clId="{25088500-265A-489D-AC91-4DB3252C4B26}" dt="2024-08-30T09:24:25.668" v="10604" actId="478"/>
          <ac:spMkLst>
            <pc:docMk/>
            <pc:sldMk cId="296936869" sldId="282"/>
            <ac:spMk id="35" creationId="{24483C2B-0801-A4C3-1108-A5477757B389}"/>
          </ac:spMkLst>
        </pc:spChg>
        <pc:spChg chg="del">
          <ac:chgData name="BERNAERT Louis" userId="788c6ace-e8cd-439b-b821-4cc3a463888d" providerId="ADAL" clId="{25088500-265A-489D-AC91-4DB3252C4B26}" dt="2024-08-30T09:24:25.668" v="10604" actId="478"/>
          <ac:spMkLst>
            <pc:docMk/>
            <pc:sldMk cId="296936869" sldId="282"/>
            <ac:spMk id="38" creationId="{52A8C25A-5A21-462C-E025-23957FF1916C}"/>
          </ac:spMkLst>
        </pc:spChg>
        <pc:spChg chg="del">
          <ac:chgData name="BERNAERT Louis" userId="788c6ace-e8cd-439b-b821-4cc3a463888d" providerId="ADAL" clId="{25088500-265A-489D-AC91-4DB3252C4B26}" dt="2024-08-30T09:24:25.668" v="10604" actId="478"/>
          <ac:spMkLst>
            <pc:docMk/>
            <pc:sldMk cId="296936869" sldId="282"/>
            <ac:spMk id="42" creationId="{F21443FC-CA59-E605-EDCA-11457EF4B82B}"/>
          </ac:spMkLst>
        </pc:spChg>
        <pc:picChg chg="add mod">
          <ac:chgData name="BERNAERT Louis" userId="788c6ace-e8cd-439b-b821-4cc3a463888d" providerId="ADAL" clId="{25088500-265A-489D-AC91-4DB3252C4B26}" dt="2024-08-30T09:52:39.162" v="11838" actId="1035"/>
          <ac:picMkLst>
            <pc:docMk/>
            <pc:sldMk cId="296936869" sldId="282"/>
            <ac:picMk id="3" creationId="{B92DFD9B-122E-B833-99D9-2F9324A3250C}"/>
          </ac:picMkLst>
        </pc:picChg>
        <pc:picChg chg="add del mod">
          <ac:chgData name="BERNAERT Louis" userId="788c6ace-e8cd-439b-b821-4cc3a463888d" providerId="ADAL" clId="{25088500-265A-489D-AC91-4DB3252C4B26}" dt="2024-08-30T09:54:31.572" v="11846" actId="478"/>
          <ac:picMkLst>
            <pc:docMk/>
            <pc:sldMk cId="296936869" sldId="282"/>
            <ac:picMk id="14" creationId="{C74D3F31-06AE-803D-4B1F-CD201B0BDC6D}"/>
          </ac:picMkLst>
        </pc:picChg>
        <pc:picChg chg="del">
          <ac:chgData name="BERNAERT Louis" userId="788c6ace-e8cd-439b-b821-4cc3a463888d" providerId="ADAL" clId="{25088500-265A-489D-AC91-4DB3252C4B26}" dt="2024-08-30T09:24:25.668" v="10604" actId="478"/>
          <ac:picMkLst>
            <pc:docMk/>
            <pc:sldMk cId="296936869" sldId="282"/>
            <ac:picMk id="16" creationId="{8D694434-7F00-A5E1-4157-6026247D4653}"/>
          </ac:picMkLst>
        </pc:picChg>
        <pc:picChg chg="add mod">
          <ac:chgData name="BERNAERT Louis" userId="788c6ace-e8cd-439b-b821-4cc3a463888d" providerId="ADAL" clId="{25088500-265A-489D-AC91-4DB3252C4B26}" dt="2024-08-30T09:58:28.641" v="11961" actId="1036"/>
          <ac:picMkLst>
            <pc:docMk/>
            <pc:sldMk cId="296936869" sldId="282"/>
            <ac:picMk id="18" creationId="{D8D4916A-4319-8645-854C-C9C3B5588C04}"/>
          </ac:picMkLst>
        </pc:picChg>
        <pc:picChg chg="add mod">
          <ac:chgData name="BERNAERT Louis" userId="788c6ace-e8cd-439b-b821-4cc3a463888d" providerId="ADAL" clId="{25088500-265A-489D-AC91-4DB3252C4B26}" dt="2024-08-30T15:19:33.136" v="13740" actId="1035"/>
          <ac:picMkLst>
            <pc:docMk/>
            <pc:sldMk cId="296936869" sldId="282"/>
            <ac:picMk id="23" creationId="{3EFAFD93-FF4D-0EE7-9B26-967263D4D063}"/>
          </ac:picMkLst>
        </pc:picChg>
        <pc:picChg chg="del">
          <ac:chgData name="BERNAERT Louis" userId="788c6ace-e8cd-439b-b821-4cc3a463888d" providerId="ADAL" clId="{25088500-265A-489D-AC91-4DB3252C4B26}" dt="2024-08-30T09:24:25.668" v="10604" actId="478"/>
          <ac:picMkLst>
            <pc:docMk/>
            <pc:sldMk cId="296936869" sldId="282"/>
            <ac:picMk id="40" creationId="{38613D4F-CA13-4FEA-BED4-E096F586291D}"/>
          </ac:picMkLst>
        </pc:picChg>
        <pc:picChg chg="add mod">
          <ac:chgData name="BERNAERT Louis" userId="788c6ace-e8cd-439b-b821-4cc3a463888d" providerId="ADAL" clId="{25088500-265A-489D-AC91-4DB3252C4B26}" dt="2024-08-30T15:19:33.136" v="13740" actId="1035"/>
          <ac:picMkLst>
            <pc:docMk/>
            <pc:sldMk cId="296936869" sldId="282"/>
            <ac:picMk id="1026" creationId="{0A6B2859-C448-8210-E7EA-BAFA777CF686}"/>
          </ac:picMkLst>
        </pc:picChg>
        <pc:picChg chg="add mod">
          <ac:chgData name="BERNAERT Louis" userId="788c6ace-e8cd-439b-b821-4cc3a463888d" providerId="ADAL" clId="{25088500-265A-489D-AC91-4DB3252C4B26}" dt="2024-08-30T15:19:33.136" v="13740" actId="1035"/>
          <ac:picMkLst>
            <pc:docMk/>
            <pc:sldMk cId="296936869" sldId="282"/>
            <ac:picMk id="1028" creationId="{17A901B1-CDF5-975C-FB22-F35EAB7F39C8}"/>
          </ac:picMkLst>
        </pc:picChg>
        <pc:cxnChg chg="add mod">
          <ac:chgData name="BERNAERT Louis" userId="788c6ace-e8cd-439b-b821-4cc3a463888d" providerId="ADAL" clId="{25088500-265A-489D-AC91-4DB3252C4B26}" dt="2024-08-30T09:59:41.578" v="11966" actId="14100"/>
          <ac:cxnSpMkLst>
            <pc:docMk/>
            <pc:sldMk cId="296936869" sldId="282"/>
            <ac:cxnSpMk id="19" creationId="{0A29D6CC-80FB-F51E-52AA-C670AB4A2808}"/>
          </ac:cxnSpMkLst>
        </pc:cxnChg>
        <pc:cxnChg chg="add mod">
          <ac:chgData name="BERNAERT Louis" userId="788c6ace-e8cd-439b-b821-4cc3a463888d" providerId="ADAL" clId="{25088500-265A-489D-AC91-4DB3252C4B26}" dt="2024-08-30T15:19:38.598" v="13744" actId="14100"/>
          <ac:cxnSpMkLst>
            <pc:docMk/>
            <pc:sldMk cId="296936869" sldId="282"/>
            <ac:cxnSpMk id="24" creationId="{94789A14-2C9E-D7AE-F00B-C4D39C1BD970}"/>
          </ac:cxnSpMkLst>
        </pc:cxnChg>
        <pc:cxnChg chg="del">
          <ac:chgData name="BERNAERT Louis" userId="788c6ace-e8cd-439b-b821-4cc3a463888d" providerId="ADAL" clId="{25088500-265A-489D-AC91-4DB3252C4B26}" dt="2024-08-30T09:24:25.668" v="10604" actId="478"/>
          <ac:cxnSpMkLst>
            <pc:docMk/>
            <pc:sldMk cId="296936869" sldId="282"/>
            <ac:cxnSpMk id="26" creationId="{BF4ED8F4-9181-3BC8-32D0-EF963FBBAE83}"/>
          </ac:cxnSpMkLst>
        </pc:cxnChg>
        <pc:cxnChg chg="del">
          <ac:chgData name="BERNAERT Louis" userId="788c6ace-e8cd-439b-b821-4cc3a463888d" providerId="ADAL" clId="{25088500-265A-489D-AC91-4DB3252C4B26}" dt="2024-08-30T09:24:25.668" v="10604" actId="478"/>
          <ac:cxnSpMkLst>
            <pc:docMk/>
            <pc:sldMk cId="296936869" sldId="282"/>
            <ac:cxnSpMk id="29" creationId="{596AF335-4900-ADB0-4D5E-513986E1FB7B}"/>
          </ac:cxnSpMkLst>
        </pc:cxnChg>
        <pc:cxnChg chg="del">
          <ac:chgData name="BERNAERT Louis" userId="788c6ace-e8cd-439b-b821-4cc3a463888d" providerId="ADAL" clId="{25088500-265A-489D-AC91-4DB3252C4B26}" dt="2024-08-30T09:24:25.668" v="10604" actId="478"/>
          <ac:cxnSpMkLst>
            <pc:docMk/>
            <pc:sldMk cId="296936869" sldId="282"/>
            <ac:cxnSpMk id="31" creationId="{CC606C05-19BB-6200-6132-1A2540A9203F}"/>
          </ac:cxnSpMkLst>
        </pc:cxnChg>
        <pc:cxnChg chg="del">
          <ac:chgData name="BERNAERT Louis" userId="788c6ace-e8cd-439b-b821-4cc3a463888d" providerId="ADAL" clId="{25088500-265A-489D-AC91-4DB3252C4B26}" dt="2024-08-30T09:24:25.668" v="10604" actId="478"/>
          <ac:cxnSpMkLst>
            <pc:docMk/>
            <pc:sldMk cId="296936869" sldId="282"/>
            <ac:cxnSpMk id="33" creationId="{0AD4E1BF-0045-A3CD-DF5D-A25CAEA0ACD4}"/>
          </ac:cxnSpMkLst>
        </pc:cxnChg>
        <pc:cxnChg chg="del">
          <ac:chgData name="BERNAERT Louis" userId="788c6ace-e8cd-439b-b821-4cc3a463888d" providerId="ADAL" clId="{25088500-265A-489D-AC91-4DB3252C4B26}" dt="2024-08-30T09:24:25.668" v="10604" actId="478"/>
          <ac:cxnSpMkLst>
            <pc:docMk/>
            <pc:sldMk cId="296936869" sldId="282"/>
            <ac:cxnSpMk id="36" creationId="{214B5574-EA8F-5D04-BFA4-C6595628E863}"/>
          </ac:cxnSpMkLst>
        </pc:cxnChg>
        <pc:cxnChg chg="del">
          <ac:chgData name="BERNAERT Louis" userId="788c6ace-e8cd-439b-b821-4cc3a463888d" providerId="ADAL" clId="{25088500-265A-489D-AC91-4DB3252C4B26}" dt="2024-08-30T09:24:25.668" v="10604" actId="478"/>
          <ac:cxnSpMkLst>
            <pc:docMk/>
            <pc:sldMk cId="296936869" sldId="282"/>
            <ac:cxnSpMk id="43" creationId="{7EFA4313-5C83-EA28-672D-AB4BA6AB7725}"/>
          </ac:cxnSpMkLst>
        </pc:cxnChg>
      </pc:sldChg>
      <pc:sldChg chg="addSp delSp modSp add del mod">
        <pc:chgData name="BERNAERT Louis" userId="788c6ace-e8cd-439b-b821-4cc3a463888d" providerId="ADAL" clId="{25088500-265A-489D-AC91-4DB3252C4B26}" dt="2024-08-28T15:04:46.197" v="8102" actId="47"/>
        <pc:sldMkLst>
          <pc:docMk/>
          <pc:sldMk cId="416416290" sldId="282"/>
        </pc:sldMkLst>
        <pc:spChg chg="add mod">
          <ac:chgData name="BERNAERT Louis" userId="788c6ace-e8cd-439b-b821-4cc3a463888d" providerId="ADAL" clId="{25088500-265A-489D-AC91-4DB3252C4B26}" dt="2024-08-28T15:03:10.217" v="7944" actId="11"/>
          <ac:spMkLst>
            <pc:docMk/>
            <pc:sldMk cId="416416290" sldId="282"/>
            <ac:spMk id="2" creationId="{05CA2B94-A9A9-18C4-C517-A40EFBD7301D}"/>
          </ac:spMkLst>
        </pc:spChg>
        <pc:spChg chg="add del mod">
          <ac:chgData name="BERNAERT Louis" userId="788c6ace-e8cd-439b-b821-4cc3a463888d" providerId="ADAL" clId="{25088500-265A-489D-AC91-4DB3252C4B26}" dt="2024-08-28T15:02:51.782" v="7894" actId="478"/>
          <ac:spMkLst>
            <pc:docMk/>
            <pc:sldMk cId="416416290" sldId="282"/>
            <ac:spMk id="4" creationId="{888AFAB7-E9A3-0065-6EC6-1D8C6BD446BC}"/>
          </ac:spMkLst>
        </pc:spChg>
        <pc:spChg chg="add mod">
          <ac:chgData name="BERNAERT Louis" userId="788c6ace-e8cd-439b-b821-4cc3a463888d" providerId="ADAL" clId="{25088500-265A-489D-AC91-4DB3252C4B26}" dt="2024-08-28T15:04:39.326" v="8101" actId="20577"/>
          <ac:spMkLst>
            <pc:docMk/>
            <pc:sldMk cId="416416290" sldId="282"/>
            <ac:spMk id="8" creationId="{218CA86C-8D46-A53A-91F4-90A3889BA639}"/>
          </ac:spMkLst>
        </pc:spChg>
        <pc:spChg chg="del mod">
          <ac:chgData name="BERNAERT Louis" userId="788c6ace-e8cd-439b-b821-4cc3a463888d" providerId="ADAL" clId="{25088500-265A-489D-AC91-4DB3252C4B26}" dt="2024-08-28T15:02:45.488" v="7893" actId="478"/>
          <ac:spMkLst>
            <pc:docMk/>
            <pc:sldMk cId="416416290" sldId="282"/>
            <ac:spMk id="12" creationId="{0F80EB3D-DD7E-4D25-98CC-1B529F37502B}"/>
          </ac:spMkLst>
        </pc:spChg>
      </pc:sldChg>
      <pc:sldChg chg="new del">
        <pc:chgData name="BERNAERT Louis" userId="788c6ace-e8cd-439b-b821-4cc3a463888d" providerId="ADAL" clId="{25088500-265A-489D-AC91-4DB3252C4B26}" dt="2024-09-04T07:15:08.449" v="14718" actId="47"/>
        <pc:sldMkLst>
          <pc:docMk/>
          <pc:sldMk cId="964312582" sldId="283"/>
        </pc:sldMkLst>
      </pc:sldChg>
      <pc:sldChg chg="add del">
        <pc:chgData name="BERNAERT Louis" userId="788c6ace-e8cd-439b-b821-4cc3a463888d" providerId="ADAL" clId="{25088500-265A-489D-AC91-4DB3252C4B26}" dt="2024-08-30T15:09:05.948" v="13414"/>
        <pc:sldMkLst>
          <pc:docMk/>
          <pc:sldMk cId="1838905470" sldId="283"/>
        </pc:sldMkLst>
      </pc:sldChg>
    </pc:docChg>
  </pc:docChgLst>
  <pc:docChgLst>
    <pc:chgData name="DORE Nicolas" userId="53df97f6-ed98-42c4-92bc-82520eac83c0" providerId="ADAL" clId="{65FFDC44-47AF-4B4F-BF0F-C6B6454861B8}"/>
    <pc:docChg chg="custSel modSld">
      <pc:chgData name="DORE Nicolas" userId="53df97f6-ed98-42c4-92bc-82520eac83c0" providerId="ADAL" clId="{65FFDC44-47AF-4B4F-BF0F-C6B6454861B8}" dt="2024-08-30T14:15:41.160" v="186" actId="20577"/>
      <pc:docMkLst>
        <pc:docMk/>
      </pc:docMkLst>
      <pc:sldChg chg="modSp mod">
        <pc:chgData name="DORE Nicolas" userId="53df97f6-ed98-42c4-92bc-82520eac83c0" providerId="ADAL" clId="{65FFDC44-47AF-4B4F-BF0F-C6B6454861B8}" dt="2024-08-30T13:20:21.245" v="15" actId="20577"/>
        <pc:sldMkLst>
          <pc:docMk/>
          <pc:sldMk cId="2539421118" sldId="271"/>
        </pc:sldMkLst>
        <pc:spChg chg="mod">
          <ac:chgData name="DORE Nicolas" userId="53df97f6-ed98-42c4-92bc-82520eac83c0" providerId="ADAL" clId="{65FFDC44-47AF-4B4F-BF0F-C6B6454861B8}" dt="2024-08-30T13:20:21.245" v="15" actId="20577"/>
          <ac:spMkLst>
            <pc:docMk/>
            <pc:sldMk cId="2539421118" sldId="271"/>
            <ac:spMk id="4" creationId="{E0F37C54-8B3C-1982-3D27-758EB843AB81}"/>
          </ac:spMkLst>
        </pc:spChg>
      </pc:sldChg>
      <pc:sldChg chg="addSp modSp mod">
        <pc:chgData name="DORE Nicolas" userId="53df97f6-ed98-42c4-92bc-82520eac83c0" providerId="ADAL" clId="{65FFDC44-47AF-4B4F-BF0F-C6B6454861B8}" dt="2024-08-30T13:29:37.883" v="114" actId="114"/>
        <pc:sldMkLst>
          <pc:docMk/>
          <pc:sldMk cId="3558189698" sldId="274"/>
        </pc:sldMkLst>
        <pc:spChg chg="add mod">
          <ac:chgData name="DORE Nicolas" userId="53df97f6-ed98-42c4-92bc-82520eac83c0" providerId="ADAL" clId="{65FFDC44-47AF-4B4F-BF0F-C6B6454861B8}" dt="2024-08-30T13:28:53.757" v="68" actId="20577"/>
          <ac:spMkLst>
            <pc:docMk/>
            <pc:sldMk cId="3558189698" sldId="274"/>
            <ac:spMk id="3" creationId="{4D68F2D1-D9A7-309F-623D-9CC1CC74BA12}"/>
          </ac:spMkLst>
        </pc:spChg>
        <pc:spChg chg="mod">
          <ac:chgData name="DORE Nicolas" userId="53df97f6-ed98-42c4-92bc-82520eac83c0" providerId="ADAL" clId="{65FFDC44-47AF-4B4F-BF0F-C6B6454861B8}" dt="2024-08-30T13:29:37.883" v="114" actId="114"/>
          <ac:spMkLst>
            <pc:docMk/>
            <pc:sldMk cId="3558189698" sldId="274"/>
            <ac:spMk id="4" creationId="{390C914A-648A-F817-4BE7-B12EF8522A6A}"/>
          </ac:spMkLst>
        </pc:spChg>
        <pc:spChg chg="mod">
          <ac:chgData name="DORE Nicolas" userId="53df97f6-ed98-42c4-92bc-82520eac83c0" providerId="ADAL" clId="{65FFDC44-47AF-4B4F-BF0F-C6B6454861B8}" dt="2024-08-30T13:29:20.761" v="108" actId="14100"/>
          <ac:spMkLst>
            <pc:docMk/>
            <pc:sldMk cId="3558189698" sldId="274"/>
            <ac:spMk id="8" creationId="{D6B1E70E-02D6-7AA6-065B-267042858734}"/>
          </ac:spMkLst>
        </pc:spChg>
        <pc:spChg chg="add mod">
          <ac:chgData name="DORE Nicolas" userId="53df97f6-ed98-42c4-92bc-82520eac83c0" providerId="ADAL" clId="{65FFDC44-47AF-4B4F-BF0F-C6B6454861B8}" dt="2024-08-30T13:28:47.816" v="65" actId="1076"/>
          <ac:spMkLst>
            <pc:docMk/>
            <pc:sldMk cId="3558189698" sldId="274"/>
            <ac:spMk id="10" creationId="{FDA104F6-1CA4-DE43-3558-F6FF59C367FC}"/>
          </ac:spMkLst>
        </pc:spChg>
        <pc:spChg chg="mod">
          <ac:chgData name="DORE Nicolas" userId="53df97f6-ed98-42c4-92bc-82520eac83c0" providerId="ADAL" clId="{65FFDC44-47AF-4B4F-BF0F-C6B6454861B8}" dt="2024-08-30T13:28:04.183" v="16" actId="1076"/>
          <ac:spMkLst>
            <pc:docMk/>
            <pc:sldMk cId="3558189698" sldId="274"/>
            <ac:spMk id="12" creationId="{0F80EB3D-DD7E-4D25-98CC-1B529F37502B}"/>
          </ac:spMkLst>
        </pc:spChg>
      </pc:sldChg>
      <pc:sldChg chg="modSp">
        <pc:chgData name="DORE Nicolas" userId="53df97f6-ed98-42c4-92bc-82520eac83c0" providerId="ADAL" clId="{65FFDC44-47AF-4B4F-BF0F-C6B6454861B8}" dt="2024-08-30T13:38:48.889" v="185" actId="20577"/>
        <pc:sldMkLst>
          <pc:docMk/>
          <pc:sldMk cId="3881670026" sldId="275"/>
        </pc:sldMkLst>
        <pc:spChg chg="mod">
          <ac:chgData name="DORE Nicolas" userId="53df97f6-ed98-42c4-92bc-82520eac83c0" providerId="ADAL" clId="{65FFDC44-47AF-4B4F-BF0F-C6B6454861B8}" dt="2024-08-30T13:38:48.889" v="185" actId="20577"/>
          <ac:spMkLst>
            <pc:docMk/>
            <pc:sldMk cId="3881670026" sldId="275"/>
            <ac:spMk id="30" creationId="{D21963C3-310E-A5B4-FF20-D60C17FCDF72}"/>
          </ac:spMkLst>
        </pc:spChg>
      </pc:sldChg>
      <pc:sldChg chg="modSp mod">
        <pc:chgData name="DORE Nicolas" userId="53df97f6-ed98-42c4-92bc-82520eac83c0" providerId="ADAL" clId="{65FFDC44-47AF-4B4F-BF0F-C6B6454861B8}" dt="2024-08-30T13:19:38.115" v="3" actId="1076"/>
        <pc:sldMkLst>
          <pc:docMk/>
          <pc:sldMk cId="3960365901" sldId="276"/>
        </pc:sldMkLst>
        <pc:spChg chg="mod">
          <ac:chgData name="DORE Nicolas" userId="53df97f6-ed98-42c4-92bc-82520eac83c0" providerId="ADAL" clId="{65FFDC44-47AF-4B4F-BF0F-C6B6454861B8}" dt="2024-08-30T13:19:38.115" v="3" actId="1076"/>
          <ac:spMkLst>
            <pc:docMk/>
            <pc:sldMk cId="3960365901" sldId="276"/>
            <ac:spMk id="25" creationId="{5DD843EC-51C9-8F69-27D2-B9BE7B0E3C15}"/>
          </ac:spMkLst>
        </pc:spChg>
        <pc:spChg chg="mod">
          <ac:chgData name="DORE Nicolas" userId="53df97f6-ed98-42c4-92bc-82520eac83c0" providerId="ADAL" clId="{65FFDC44-47AF-4B4F-BF0F-C6B6454861B8}" dt="2024-08-30T13:19:32.333" v="1" actId="1076"/>
          <ac:spMkLst>
            <pc:docMk/>
            <pc:sldMk cId="3960365901" sldId="276"/>
            <ac:spMk id="67" creationId="{333C492C-8487-6209-0395-C3CC53358425}"/>
          </ac:spMkLst>
        </pc:spChg>
        <pc:cxnChg chg="mod">
          <ac:chgData name="DORE Nicolas" userId="53df97f6-ed98-42c4-92bc-82520eac83c0" providerId="ADAL" clId="{65FFDC44-47AF-4B4F-BF0F-C6B6454861B8}" dt="2024-08-30T13:19:34.958" v="2" actId="1076"/>
          <ac:cxnSpMkLst>
            <pc:docMk/>
            <pc:sldMk cId="3960365901" sldId="276"/>
            <ac:cxnSpMk id="33" creationId="{674F288B-1076-CE71-08C6-8B0DA8B802B5}"/>
          </ac:cxnSpMkLst>
        </pc:cxnChg>
      </pc:sldChg>
      <pc:sldChg chg="modSp mod">
        <pc:chgData name="DORE Nicolas" userId="53df97f6-ed98-42c4-92bc-82520eac83c0" providerId="ADAL" clId="{65FFDC44-47AF-4B4F-BF0F-C6B6454861B8}" dt="2024-08-30T14:15:41.160" v="186" actId="20577"/>
        <pc:sldMkLst>
          <pc:docMk/>
          <pc:sldMk cId="3025707336" sldId="281"/>
        </pc:sldMkLst>
        <pc:spChg chg="mod">
          <ac:chgData name="DORE Nicolas" userId="53df97f6-ed98-42c4-92bc-82520eac83c0" providerId="ADAL" clId="{65FFDC44-47AF-4B4F-BF0F-C6B6454861B8}" dt="2024-08-30T14:15:41.160" v="186" actId="20577"/>
          <ac:spMkLst>
            <pc:docMk/>
            <pc:sldMk cId="3025707336" sldId="281"/>
            <ac:spMk id="15" creationId="{47EB3CB1-638E-7455-20AF-5F54D5E18E8B}"/>
          </ac:spMkLst>
        </pc:spChg>
      </pc:sldChg>
    </pc:docChg>
  </pc:docChgLst>
  <pc:docChgLst>
    <pc:chgData name="BREMOND Thomas" userId="7c3bde3a-84b3-4491-a623-fae2dd9a577e" providerId="ADAL" clId="{994CCCA4-77C5-4D4A-9628-25880D9B0D69}"/>
    <pc:docChg chg="undo custSel addSld delSld modSld">
      <pc:chgData name="BREMOND Thomas" userId="7c3bde3a-84b3-4491-a623-fae2dd9a577e" providerId="ADAL" clId="{994CCCA4-77C5-4D4A-9628-25880D9B0D69}" dt="2024-09-04T11:32:28.358" v="789" actId="20577"/>
      <pc:docMkLst>
        <pc:docMk/>
      </pc:docMkLst>
      <pc:sldChg chg="modAnim modNotesTx">
        <pc:chgData name="BREMOND Thomas" userId="7c3bde3a-84b3-4491-a623-fae2dd9a577e" providerId="ADAL" clId="{994CCCA4-77C5-4D4A-9628-25880D9B0D69}" dt="2024-09-04T09:09:38.311" v="774"/>
        <pc:sldMkLst>
          <pc:docMk/>
          <pc:sldMk cId="1269997548" sldId="263"/>
        </pc:sldMkLst>
      </pc:sldChg>
      <pc:sldChg chg="modSp mod">
        <pc:chgData name="BREMOND Thomas" userId="7c3bde3a-84b3-4491-a623-fae2dd9a577e" providerId="ADAL" clId="{994CCCA4-77C5-4D4A-9628-25880D9B0D69}" dt="2024-08-30T08:23:11.704" v="54" actId="20577"/>
        <pc:sldMkLst>
          <pc:docMk/>
          <pc:sldMk cId="3881670026" sldId="275"/>
        </pc:sldMkLst>
        <pc:spChg chg="mod">
          <ac:chgData name="BREMOND Thomas" userId="7c3bde3a-84b3-4491-a623-fae2dd9a577e" providerId="ADAL" clId="{994CCCA4-77C5-4D4A-9628-25880D9B0D69}" dt="2024-08-30T08:23:11.704" v="54" actId="20577"/>
          <ac:spMkLst>
            <pc:docMk/>
            <pc:sldMk cId="3881670026" sldId="275"/>
            <ac:spMk id="40" creationId="{D4A0D0E9-2A19-3E1F-7464-BB7811F89823}"/>
          </ac:spMkLst>
        </pc:spChg>
      </pc:sldChg>
      <pc:sldChg chg="modSp mod modAnim">
        <pc:chgData name="BREMOND Thomas" userId="7c3bde3a-84b3-4491-a623-fae2dd9a577e" providerId="ADAL" clId="{994CCCA4-77C5-4D4A-9628-25880D9B0D69}" dt="2024-09-04T08:52:54.322" v="773" actId="14100"/>
        <pc:sldMkLst>
          <pc:docMk/>
          <pc:sldMk cId="3960365901" sldId="276"/>
        </pc:sldMkLst>
        <pc:spChg chg="mod">
          <ac:chgData name="BREMOND Thomas" userId="7c3bde3a-84b3-4491-a623-fae2dd9a577e" providerId="ADAL" clId="{994CCCA4-77C5-4D4A-9628-25880D9B0D69}" dt="2024-09-04T08:52:54.322" v="773" actId="14100"/>
          <ac:spMkLst>
            <pc:docMk/>
            <pc:sldMk cId="3960365901" sldId="276"/>
            <ac:spMk id="8" creationId="{4C100AA4-CB4A-B91B-FA34-76D9E11757E0}"/>
          </ac:spMkLst>
        </pc:spChg>
        <pc:spChg chg="mod">
          <ac:chgData name="BREMOND Thomas" userId="7c3bde3a-84b3-4491-a623-fae2dd9a577e" providerId="ADAL" clId="{994CCCA4-77C5-4D4A-9628-25880D9B0D69}" dt="2024-09-04T08:52:34.972" v="770" actId="14100"/>
          <ac:spMkLst>
            <pc:docMk/>
            <pc:sldMk cId="3960365901" sldId="276"/>
            <ac:spMk id="9" creationId="{62DA10F1-BC65-0A49-5D04-F0BA3A9B49A1}"/>
          </ac:spMkLst>
        </pc:spChg>
        <pc:cxnChg chg="mod">
          <ac:chgData name="BREMOND Thomas" userId="7c3bde3a-84b3-4491-a623-fae2dd9a577e" providerId="ADAL" clId="{994CCCA4-77C5-4D4A-9628-25880D9B0D69}" dt="2024-09-04T08:52:42.478" v="772" actId="14100"/>
          <ac:cxnSpMkLst>
            <pc:docMk/>
            <pc:sldMk cId="3960365901" sldId="276"/>
            <ac:cxnSpMk id="45" creationId="{E8259C4A-8D01-09DB-EE6A-54C4C665F23C}"/>
          </ac:cxnSpMkLst>
        </pc:cxnChg>
      </pc:sldChg>
      <pc:sldChg chg="modSp mod">
        <pc:chgData name="BREMOND Thomas" userId="7c3bde3a-84b3-4491-a623-fae2dd9a577e" providerId="ADAL" clId="{994CCCA4-77C5-4D4A-9628-25880D9B0D69}" dt="2024-08-30T08:27:48.743" v="163" actId="1037"/>
        <pc:sldMkLst>
          <pc:docMk/>
          <pc:sldMk cId="986490448" sldId="277"/>
        </pc:sldMkLst>
        <pc:spChg chg="mod">
          <ac:chgData name="BREMOND Thomas" userId="7c3bde3a-84b3-4491-a623-fae2dd9a577e" providerId="ADAL" clId="{994CCCA4-77C5-4D4A-9628-25880D9B0D69}" dt="2024-08-30T08:26:05.211" v="140" actId="1036"/>
          <ac:spMkLst>
            <pc:docMk/>
            <pc:sldMk cId="986490448" sldId="277"/>
            <ac:spMk id="31" creationId="{FBA28796-989B-2924-522B-412847CF96C9}"/>
          </ac:spMkLst>
        </pc:spChg>
        <pc:grpChg chg="mod">
          <ac:chgData name="BREMOND Thomas" userId="7c3bde3a-84b3-4491-a623-fae2dd9a577e" providerId="ADAL" clId="{994CCCA4-77C5-4D4A-9628-25880D9B0D69}" dt="2024-08-30T08:26:35.433" v="144" actId="1076"/>
          <ac:grpSpMkLst>
            <pc:docMk/>
            <pc:sldMk cId="986490448" sldId="277"/>
            <ac:grpSpMk id="72" creationId="{D3AF773A-2C30-7BDA-3043-EC2C963B23DC}"/>
          </ac:grpSpMkLst>
        </pc:grpChg>
        <pc:cxnChg chg="mod">
          <ac:chgData name="BREMOND Thomas" userId="7c3bde3a-84b3-4491-a623-fae2dd9a577e" providerId="ADAL" clId="{994CCCA4-77C5-4D4A-9628-25880D9B0D69}" dt="2024-08-30T08:27:45.696" v="159" actId="1037"/>
          <ac:cxnSpMkLst>
            <pc:docMk/>
            <pc:sldMk cId="986490448" sldId="277"/>
            <ac:cxnSpMk id="44" creationId="{07FB8621-3A31-F7D0-070D-D3B1056A28A8}"/>
          </ac:cxnSpMkLst>
        </pc:cxnChg>
        <pc:cxnChg chg="mod">
          <ac:chgData name="BREMOND Thomas" userId="7c3bde3a-84b3-4491-a623-fae2dd9a577e" providerId="ADAL" clId="{994CCCA4-77C5-4D4A-9628-25880D9B0D69}" dt="2024-08-30T08:27:48.743" v="163" actId="1037"/>
          <ac:cxnSpMkLst>
            <pc:docMk/>
            <pc:sldMk cId="986490448" sldId="277"/>
            <ac:cxnSpMk id="53" creationId="{82F1B5CE-9150-E329-3E81-C22C85BDE81D}"/>
          </ac:cxnSpMkLst>
        </pc:cxnChg>
        <pc:cxnChg chg="mod">
          <ac:chgData name="BREMOND Thomas" userId="7c3bde3a-84b3-4491-a623-fae2dd9a577e" providerId="ADAL" clId="{994CCCA4-77C5-4D4A-9628-25880D9B0D69}" dt="2024-08-30T08:26:39.836" v="145" actId="14100"/>
          <ac:cxnSpMkLst>
            <pc:docMk/>
            <pc:sldMk cId="986490448" sldId="277"/>
            <ac:cxnSpMk id="55" creationId="{F87AB826-25D0-2180-6A33-62C8F5BEF029}"/>
          </ac:cxnSpMkLst>
        </pc:cxnChg>
      </pc:sldChg>
      <pc:sldChg chg="modSp mod">
        <pc:chgData name="BREMOND Thomas" userId="7c3bde3a-84b3-4491-a623-fae2dd9a577e" providerId="ADAL" clId="{994CCCA4-77C5-4D4A-9628-25880D9B0D69}" dt="2024-08-30T08:21:46.377" v="48" actId="20577"/>
        <pc:sldMkLst>
          <pc:docMk/>
          <pc:sldMk cId="3929359079" sldId="279"/>
        </pc:sldMkLst>
        <pc:graphicFrameChg chg="modGraphic">
          <ac:chgData name="BREMOND Thomas" userId="7c3bde3a-84b3-4491-a623-fae2dd9a577e" providerId="ADAL" clId="{994CCCA4-77C5-4D4A-9628-25880D9B0D69}" dt="2024-08-30T08:21:46.377" v="48" actId="20577"/>
          <ac:graphicFrameMkLst>
            <pc:docMk/>
            <pc:sldMk cId="3929359079" sldId="279"/>
            <ac:graphicFrameMk id="2" creationId="{2D246007-4B2A-7763-FA0A-2610C29554DA}"/>
          </ac:graphicFrameMkLst>
        </pc:graphicFrameChg>
      </pc:sldChg>
      <pc:sldChg chg="new del">
        <pc:chgData name="BREMOND Thomas" userId="7c3bde3a-84b3-4491-a623-fae2dd9a577e" providerId="ADAL" clId="{994CCCA4-77C5-4D4A-9628-25880D9B0D69}" dt="2024-08-30T08:41:58.294" v="165" actId="47"/>
        <pc:sldMkLst>
          <pc:docMk/>
          <pc:sldMk cId="243317409" sldId="281"/>
        </pc:sldMkLst>
      </pc:sldChg>
      <pc:sldChg chg="addSp delSp modSp add del mod">
        <pc:chgData name="BREMOND Thomas" userId="7c3bde3a-84b3-4491-a623-fae2dd9a577e" providerId="ADAL" clId="{994CCCA4-77C5-4D4A-9628-25880D9B0D69}" dt="2024-08-30T08:44:48.513" v="214" actId="47"/>
        <pc:sldMkLst>
          <pc:docMk/>
          <pc:sldMk cId="2046974479" sldId="281"/>
        </pc:sldMkLst>
        <pc:spChg chg="mod">
          <ac:chgData name="BREMOND Thomas" userId="7c3bde3a-84b3-4491-a623-fae2dd9a577e" providerId="ADAL" clId="{994CCCA4-77C5-4D4A-9628-25880D9B0D69}" dt="2024-08-30T08:43:19.101" v="210" actId="20577"/>
          <ac:spMkLst>
            <pc:docMk/>
            <pc:sldMk cId="2046974479" sldId="281"/>
            <ac:spMk id="15" creationId="{76947067-DFC9-D314-E083-0AE925E94D22}"/>
          </ac:spMkLst>
        </pc:spChg>
        <pc:grpChg chg="add del">
          <ac:chgData name="BREMOND Thomas" userId="7c3bde3a-84b3-4491-a623-fae2dd9a577e" providerId="ADAL" clId="{994CCCA4-77C5-4D4A-9628-25880D9B0D69}" dt="2024-08-30T08:43:55.362" v="213" actId="478"/>
          <ac:grpSpMkLst>
            <pc:docMk/>
            <pc:sldMk cId="2046974479" sldId="281"/>
            <ac:grpSpMk id="72" creationId="{D3AF773A-2C30-7BDA-3043-EC2C963B23DC}"/>
          </ac:grpSpMkLst>
        </pc:grpChg>
        <pc:grpChg chg="add del">
          <ac:chgData name="BREMOND Thomas" userId="7c3bde3a-84b3-4491-a623-fae2dd9a577e" providerId="ADAL" clId="{994CCCA4-77C5-4D4A-9628-25880D9B0D69}" dt="2024-08-30T08:43:55.362" v="213" actId="478"/>
          <ac:grpSpMkLst>
            <pc:docMk/>
            <pc:sldMk cId="2046974479" sldId="281"/>
            <ac:grpSpMk id="73" creationId="{21D1FDA0-D85B-AC99-DA2C-19555A87F24F}"/>
          </ac:grpSpMkLst>
        </pc:grpChg>
        <pc:grpChg chg="add del">
          <ac:chgData name="BREMOND Thomas" userId="7c3bde3a-84b3-4491-a623-fae2dd9a577e" providerId="ADAL" clId="{994CCCA4-77C5-4D4A-9628-25880D9B0D69}" dt="2024-08-30T08:43:52.350" v="212" actId="478"/>
          <ac:grpSpMkLst>
            <pc:docMk/>
            <pc:sldMk cId="2046974479" sldId="281"/>
            <ac:grpSpMk id="74" creationId="{87CDFE61-EECD-D7B4-11A1-DC5A21C3BD7B}"/>
          </ac:grpSpMkLst>
        </pc:grpChg>
      </pc:sldChg>
      <pc:sldChg chg="modSp mod modAnim">
        <pc:chgData name="BREMOND Thomas" userId="7c3bde3a-84b3-4491-a623-fae2dd9a577e" providerId="ADAL" clId="{994CCCA4-77C5-4D4A-9628-25880D9B0D69}" dt="2024-09-04T11:32:28.358" v="789" actId="20577"/>
        <pc:sldMkLst>
          <pc:docMk/>
          <pc:sldMk cId="3025707336" sldId="281"/>
        </pc:sldMkLst>
        <pc:spChg chg="mod">
          <ac:chgData name="BREMOND Thomas" userId="7c3bde3a-84b3-4491-a623-fae2dd9a577e" providerId="ADAL" clId="{994CCCA4-77C5-4D4A-9628-25880D9B0D69}" dt="2024-09-04T11:32:28.358" v="789" actId="20577"/>
          <ac:spMkLst>
            <pc:docMk/>
            <pc:sldMk cId="3025707336" sldId="281"/>
            <ac:spMk id="15" creationId="{47EB3CB1-638E-7455-20AF-5F54D5E18E8B}"/>
          </ac:spMkLst>
        </pc:spChg>
        <pc:spChg chg="mod">
          <ac:chgData name="BREMOND Thomas" userId="7c3bde3a-84b3-4491-a623-fae2dd9a577e" providerId="ADAL" clId="{994CCCA4-77C5-4D4A-9628-25880D9B0D69}" dt="2024-09-03T12:44:53.548" v="229" actId="6549"/>
          <ac:spMkLst>
            <pc:docMk/>
            <pc:sldMk cId="3025707336" sldId="281"/>
            <ac:spMk id="20" creationId="{F9200836-3B7F-7FEE-710B-31074404DAE9}"/>
          </ac:spMkLst>
        </pc:spChg>
        <pc:spChg chg="mod">
          <ac:chgData name="BREMOND Thomas" userId="7c3bde3a-84b3-4491-a623-fae2dd9a577e" providerId="ADAL" clId="{994CCCA4-77C5-4D4A-9628-25880D9B0D69}" dt="2024-08-30T13:32:27.013" v="222" actId="14100"/>
          <ac:spMkLst>
            <pc:docMk/>
            <pc:sldMk cId="3025707336" sldId="281"/>
            <ac:spMk id="35" creationId="{24483C2B-0801-A4C3-1108-A5477757B389}"/>
          </ac:spMkLst>
        </pc:spChg>
        <pc:spChg chg="mod">
          <ac:chgData name="BREMOND Thomas" userId="7c3bde3a-84b3-4491-a623-fae2dd9a577e" providerId="ADAL" clId="{994CCCA4-77C5-4D4A-9628-25880D9B0D69}" dt="2024-08-30T13:31:27.059" v="215" actId="6549"/>
          <ac:spMkLst>
            <pc:docMk/>
            <pc:sldMk cId="3025707336" sldId="281"/>
            <ac:spMk id="38" creationId="{52A8C25A-5A21-462C-E025-23957FF1916C}"/>
          </ac:spMkLst>
        </pc:spChg>
        <pc:spChg chg="mod">
          <ac:chgData name="BREMOND Thomas" userId="7c3bde3a-84b3-4491-a623-fae2dd9a577e" providerId="ADAL" clId="{994CCCA4-77C5-4D4A-9628-25880D9B0D69}" dt="2024-09-04T09:31:27.271" v="777" actId="115"/>
          <ac:spMkLst>
            <pc:docMk/>
            <pc:sldMk cId="3025707336" sldId="281"/>
            <ac:spMk id="42" creationId="{F21443FC-CA59-E605-EDCA-11457EF4B82B}"/>
          </ac:spMkLst>
        </pc:spChg>
        <pc:cxnChg chg="mod">
          <ac:chgData name="BREMOND Thomas" userId="7c3bde3a-84b3-4491-a623-fae2dd9a577e" providerId="ADAL" clId="{994CCCA4-77C5-4D4A-9628-25880D9B0D69}" dt="2024-09-03T12:45:17.779" v="238" actId="1038"/>
          <ac:cxnSpMkLst>
            <pc:docMk/>
            <pc:sldMk cId="3025707336" sldId="281"/>
            <ac:cxnSpMk id="26" creationId="{BF4ED8F4-9181-3BC8-32D0-EF963FBBAE83}"/>
          </ac:cxnSpMkLst>
        </pc:cxnChg>
        <pc:cxnChg chg="mod">
          <ac:chgData name="BREMOND Thomas" userId="7c3bde3a-84b3-4491-a623-fae2dd9a577e" providerId="ADAL" clId="{994CCCA4-77C5-4D4A-9628-25880D9B0D69}" dt="2024-09-03T12:45:13.283" v="236" actId="1038"/>
          <ac:cxnSpMkLst>
            <pc:docMk/>
            <pc:sldMk cId="3025707336" sldId="281"/>
            <ac:cxnSpMk id="29" creationId="{596AF335-4900-ADB0-4D5E-513986E1FB7B}"/>
          </ac:cxnSpMkLst>
        </pc:cxnChg>
      </pc:sldChg>
      <pc:sldChg chg="add del">
        <pc:chgData name="BREMOND Thomas" userId="7c3bde3a-84b3-4491-a623-fae2dd9a577e" providerId="ADAL" clId="{994CCCA4-77C5-4D4A-9628-25880D9B0D69}" dt="2024-08-30T08:42:15.175" v="167" actId="47"/>
        <pc:sldMkLst>
          <pc:docMk/>
          <pc:sldMk cId="4050722965" sldId="281"/>
        </pc:sldMkLst>
      </pc:sldChg>
      <pc:sldChg chg="modSp">
        <pc:chgData name="BREMOND Thomas" userId="7c3bde3a-84b3-4491-a623-fae2dd9a577e" providerId="ADAL" clId="{994CCCA4-77C5-4D4A-9628-25880D9B0D69}" dt="2024-09-03T13:25:48.100" v="466" actId="20577"/>
        <pc:sldMkLst>
          <pc:docMk/>
          <pc:sldMk cId="296936869" sldId="282"/>
        </pc:sldMkLst>
        <pc:spChg chg="mod">
          <ac:chgData name="BREMOND Thomas" userId="7c3bde3a-84b3-4491-a623-fae2dd9a577e" providerId="ADAL" clId="{994CCCA4-77C5-4D4A-9628-25880D9B0D69}" dt="2024-09-03T13:25:48.100" v="466" actId="20577"/>
          <ac:spMkLst>
            <pc:docMk/>
            <pc:sldMk cId="296936869" sldId="282"/>
            <ac:spMk id="11" creationId="{171A579A-74BB-DBDA-F38D-3CBF173000E7}"/>
          </ac:spMkLst>
        </pc:spChg>
      </pc:sldChg>
    </pc:docChg>
  </pc:docChgLst>
  <pc:docChgLst>
    <pc:chgData name="ROYER Romain" userId="e6dd763b-8cef-45f7-8e78-206f3a5d31d6" providerId="ADAL" clId="{90CAAE39-D45C-4438-876D-1D0522665664}"/>
    <pc:docChg chg="undo redo custSel addSld delSld modSld sldOrd">
      <pc:chgData name="ROYER Romain" userId="e6dd763b-8cef-45f7-8e78-206f3a5d31d6" providerId="ADAL" clId="{90CAAE39-D45C-4438-876D-1D0522665664}" dt="2024-06-13T09:57:39.155" v="6273" actId="20577"/>
      <pc:docMkLst>
        <pc:docMk/>
      </pc:docMkLst>
      <pc:sldChg chg="modSp mod modNotesTx">
        <pc:chgData name="ROYER Romain" userId="e6dd763b-8cef-45f7-8e78-206f3a5d31d6" providerId="ADAL" clId="{90CAAE39-D45C-4438-876D-1D0522665664}" dt="2024-06-13T06:19:52.859" v="5378" actId="20577"/>
        <pc:sldMkLst>
          <pc:docMk/>
          <pc:sldMk cId="452865308" sldId="257"/>
        </pc:sldMkLst>
        <pc:spChg chg="mod">
          <ac:chgData name="ROYER Romain" userId="e6dd763b-8cef-45f7-8e78-206f3a5d31d6" providerId="ADAL" clId="{90CAAE39-D45C-4438-876D-1D0522665664}" dt="2024-06-07T08:56:55.768" v="2678" actId="20577"/>
          <ac:spMkLst>
            <pc:docMk/>
            <pc:sldMk cId="452865308" sldId="257"/>
            <ac:spMk id="7" creationId="{A569FEF9-833E-42D5-8722-3906B83576D1}"/>
          </ac:spMkLst>
        </pc:spChg>
        <pc:spChg chg="mod">
          <ac:chgData name="ROYER Romain" userId="e6dd763b-8cef-45f7-8e78-206f3a5d31d6" providerId="ADAL" clId="{90CAAE39-D45C-4438-876D-1D0522665664}" dt="2024-06-07T08:43:40.789" v="2289" actId="20577"/>
          <ac:spMkLst>
            <pc:docMk/>
            <pc:sldMk cId="452865308" sldId="257"/>
            <ac:spMk id="9" creationId="{A7FF71CD-C149-4C73-B707-B144246664B8}"/>
          </ac:spMkLst>
        </pc:spChg>
      </pc:sldChg>
      <pc:sldChg chg="modSp mod modCm">
        <pc:chgData name="ROYER Romain" userId="e6dd763b-8cef-45f7-8e78-206f3a5d31d6" providerId="ADAL" clId="{90CAAE39-D45C-4438-876D-1D0522665664}" dt="2024-06-12T14:02:42.717" v="5213" actId="20577"/>
        <pc:sldMkLst>
          <pc:docMk/>
          <pc:sldMk cId="2813370642" sldId="258"/>
        </pc:sldMkLst>
        <pc:spChg chg="mod">
          <ac:chgData name="ROYER Romain" userId="e6dd763b-8cef-45f7-8e78-206f3a5d31d6" providerId="ADAL" clId="{90CAAE39-D45C-4438-876D-1D0522665664}" dt="2024-06-07T08:43:47.064" v="2290"/>
          <ac:spMkLst>
            <pc:docMk/>
            <pc:sldMk cId="2813370642" sldId="258"/>
            <ac:spMk id="6" creationId="{202CD488-D468-4D21-958F-5C3A42FF8B17}"/>
          </ac:spMkLst>
        </pc:spChg>
        <pc:spChg chg="mod">
          <ac:chgData name="ROYER Romain" userId="e6dd763b-8cef-45f7-8e78-206f3a5d31d6" providerId="ADAL" clId="{90CAAE39-D45C-4438-876D-1D0522665664}" dt="2024-06-12T14:02:42.717" v="5213" actId="20577"/>
          <ac:spMkLst>
            <pc:docMk/>
            <pc:sldMk cId="2813370642" sldId="258"/>
            <ac:spMk id="9" creationId="{FAB874BF-D2CC-4BB4-80FC-F00B0801BAC8}"/>
          </ac:spMkLst>
        </pc:spChg>
        <pc:spChg chg="mod">
          <ac:chgData name="ROYER Romain" userId="e6dd763b-8cef-45f7-8e78-206f3a5d31d6" providerId="ADAL" clId="{90CAAE39-D45C-4438-876D-1D0522665664}" dt="2024-06-12T12:56:00.343" v="4911" actId="20577"/>
          <ac:spMkLst>
            <pc:docMk/>
            <pc:sldMk cId="2813370642" sldId="258"/>
            <ac:spMk id="10" creationId="{19D6DB68-9056-44A3-BE8C-651EF1B48010}"/>
          </ac:spMkLst>
        </pc:spChg>
        <pc:spChg chg="mod">
          <ac:chgData name="ROYER Romain" userId="e6dd763b-8cef-45f7-8e78-206f3a5d31d6" providerId="ADAL" clId="{90CAAE39-D45C-4438-876D-1D0522665664}" dt="2024-06-12T12:31:57.927" v="4862" actId="11"/>
          <ac:spMkLst>
            <pc:docMk/>
            <pc:sldMk cId="2813370642" sldId="258"/>
            <ac:spMk id="11" creationId="{73897876-36F4-4D44-BD78-7674C8BED0D5}"/>
          </ac:spMkLst>
        </pc:spChg>
        <pc:extLst>
          <p:ext xmlns:p="http://schemas.openxmlformats.org/presentationml/2006/main" uri="{D6D511B9-2390-475A-947B-AFAB55BFBCF1}">
            <pc226:cmChg xmlns:pc226="http://schemas.microsoft.com/office/powerpoint/2022/06/main/command" chg="mod modRxn">
              <pc226:chgData name="ROYER Romain" userId="e6dd763b-8cef-45f7-8e78-206f3a5d31d6" providerId="ADAL" clId="{90CAAE39-D45C-4438-876D-1D0522665664}" dt="2024-06-10T14:19:48.333" v="4133"/>
              <pc2:cmMkLst xmlns:pc2="http://schemas.microsoft.com/office/powerpoint/2019/9/main/command">
                <pc:docMk/>
                <pc:sldMk cId="2813370642" sldId="258"/>
                <pc2:cmMk id="{A7191CD5-E3BF-495B-B55E-503DAAFB38D1}"/>
              </pc2:cmMkLst>
            </pc226:cmChg>
          </p:ext>
        </pc:extLst>
      </pc:sldChg>
      <pc:sldChg chg="del">
        <pc:chgData name="ROYER Romain" userId="e6dd763b-8cef-45f7-8e78-206f3a5d31d6" providerId="ADAL" clId="{90CAAE39-D45C-4438-876D-1D0522665664}" dt="2024-06-06T06:56:23.702" v="171" actId="47"/>
        <pc:sldMkLst>
          <pc:docMk/>
          <pc:sldMk cId="735049098" sldId="259"/>
        </pc:sldMkLst>
      </pc:sldChg>
      <pc:sldChg chg="del">
        <pc:chgData name="ROYER Romain" userId="e6dd763b-8cef-45f7-8e78-206f3a5d31d6" providerId="ADAL" clId="{90CAAE39-D45C-4438-876D-1D0522665664}" dt="2024-06-07T08:22:28.242" v="1893" actId="47"/>
        <pc:sldMkLst>
          <pc:docMk/>
          <pc:sldMk cId="1983721791" sldId="260"/>
        </pc:sldMkLst>
      </pc:sldChg>
      <pc:sldChg chg="addSp delSp modSp mod">
        <pc:chgData name="ROYER Romain" userId="e6dd763b-8cef-45f7-8e78-206f3a5d31d6" providerId="ADAL" clId="{90CAAE39-D45C-4438-876D-1D0522665664}" dt="2024-06-07T08:49:15.256" v="2601" actId="20577"/>
        <pc:sldMkLst>
          <pc:docMk/>
          <pc:sldMk cId="3068683496" sldId="261"/>
        </pc:sldMkLst>
        <pc:spChg chg="mod">
          <ac:chgData name="ROYER Romain" userId="e6dd763b-8cef-45f7-8e78-206f3a5d31d6" providerId="ADAL" clId="{90CAAE39-D45C-4438-876D-1D0522665664}" dt="2024-06-07T08:49:15.256" v="2601" actId="20577"/>
          <ac:spMkLst>
            <pc:docMk/>
            <pc:sldMk cId="3068683496" sldId="261"/>
            <ac:spMk id="11" creationId="{65D04F93-9803-48D6-BDFE-DC52673982F4}"/>
          </ac:spMkLst>
        </pc:spChg>
        <pc:picChg chg="add del mod">
          <ac:chgData name="ROYER Romain" userId="e6dd763b-8cef-45f7-8e78-206f3a5d31d6" providerId="ADAL" clId="{90CAAE39-D45C-4438-876D-1D0522665664}" dt="2024-06-06T06:59:54.223" v="205" actId="21"/>
          <ac:picMkLst>
            <pc:docMk/>
            <pc:sldMk cId="3068683496" sldId="261"/>
            <ac:picMk id="3" creationId="{442F2CBB-829B-CE6A-2222-2EA38864BAE6}"/>
          </ac:picMkLst>
        </pc:picChg>
      </pc:sldChg>
      <pc:sldChg chg="addSp delSp modSp mod modCm modNotesTx">
        <pc:chgData name="ROYER Romain" userId="e6dd763b-8cef-45f7-8e78-206f3a5d31d6" providerId="ADAL" clId="{90CAAE39-D45C-4438-876D-1D0522665664}" dt="2024-06-12T13:05:15.408" v="4987"/>
        <pc:sldMkLst>
          <pc:docMk/>
          <pc:sldMk cId="86743347" sldId="262"/>
        </pc:sldMkLst>
        <pc:spChg chg="del mod">
          <ac:chgData name="ROYER Romain" userId="e6dd763b-8cef-45f7-8e78-206f3a5d31d6" providerId="ADAL" clId="{90CAAE39-D45C-4438-876D-1D0522665664}" dt="2024-06-07T08:48:32.153" v="2579" actId="478"/>
          <ac:spMkLst>
            <pc:docMk/>
            <pc:sldMk cId="86743347" sldId="262"/>
            <ac:spMk id="2" creationId="{84FBCCA2-DB82-435D-B47C-3C2333EBE09B}"/>
          </ac:spMkLst>
        </pc:spChg>
        <pc:spChg chg="mod">
          <ac:chgData name="ROYER Romain" userId="e6dd763b-8cef-45f7-8e78-206f3a5d31d6" providerId="ADAL" clId="{90CAAE39-D45C-4438-876D-1D0522665664}" dt="2024-06-07T08:43:49.510" v="2291"/>
          <ac:spMkLst>
            <pc:docMk/>
            <pc:sldMk cId="86743347" sldId="262"/>
            <ac:spMk id="6" creationId="{8471AD01-A3D2-44FF-A657-416A61F3EE72}"/>
          </ac:spMkLst>
        </pc:spChg>
        <pc:spChg chg="add del mod">
          <ac:chgData name="ROYER Romain" userId="e6dd763b-8cef-45f7-8e78-206f3a5d31d6" providerId="ADAL" clId="{90CAAE39-D45C-4438-876D-1D0522665664}" dt="2024-06-06T06:58:44.126" v="199" actId="478"/>
          <ac:spMkLst>
            <pc:docMk/>
            <pc:sldMk cId="86743347" sldId="262"/>
            <ac:spMk id="9" creationId="{C0BC87A5-C36F-4F36-4962-795DD47F7B5E}"/>
          </ac:spMkLst>
        </pc:spChg>
        <pc:spChg chg="mod">
          <ac:chgData name="ROYER Romain" userId="e6dd763b-8cef-45f7-8e78-206f3a5d31d6" providerId="ADAL" clId="{90CAAE39-D45C-4438-876D-1D0522665664}" dt="2024-06-06T07:44:12.397" v="297" actId="14100"/>
          <ac:spMkLst>
            <pc:docMk/>
            <pc:sldMk cId="86743347" sldId="262"/>
            <ac:spMk id="12" creationId="{0F80EB3D-DD7E-4D25-98CC-1B529F37502B}"/>
          </ac:spMkLst>
        </pc:spChg>
        <pc:spChg chg="del">
          <ac:chgData name="ROYER Romain" userId="e6dd763b-8cef-45f7-8e78-206f3a5d31d6" providerId="ADAL" clId="{90CAAE39-D45C-4438-876D-1D0522665664}" dt="2024-06-06T06:58:42.282" v="198" actId="478"/>
          <ac:spMkLst>
            <pc:docMk/>
            <pc:sldMk cId="86743347" sldId="262"/>
            <ac:spMk id="13" creationId="{35D91346-B015-4FF9-9139-9DB216F30E47}"/>
          </ac:spMkLst>
        </pc:spChg>
        <pc:spChg chg="add mod">
          <ac:chgData name="ROYER Romain" userId="e6dd763b-8cef-45f7-8e78-206f3a5d31d6" providerId="ADAL" clId="{90CAAE39-D45C-4438-876D-1D0522665664}" dt="2024-06-06T07:54:20.066" v="458" actId="1035"/>
          <ac:spMkLst>
            <pc:docMk/>
            <pc:sldMk cId="86743347" sldId="262"/>
            <ac:spMk id="20" creationId="{D81CBAFE-85BB-3E9E-63F8-0417BFC6E164}"/>
          </ac:spMkLst>
        </pc:spChg>
        <pc:spChg chg="add mod">
          <ac:chgData name="ROYER Romain" userId="e6dd763b-8cef-45f7-8e78-206f3a5d31d6" providerId="ADAL" clId="{90CAAE39-D45C-4438-876D-1D0522665664}" dt="2024-06-06T07:54:20.066" v="458" actId="1035"/>
          <ac:spMkLst>
            <pc:docMk/>
            <pc:sldMk cId="86743347" sldId="262"/>
            <ac:spMk id="21" creationId="{3960F308-E0ED-C9F2-36E8-1FEC5E6E1C76}"/>
          </ac:spMkLst>
        </pc:spChg>
        <pc:spChg chg="add del mod">
          <ac:chgData name="ROYER Romain" userId="e6dd763b-8cef-45f7-8e78-206f3a5d31d6" providerId="ADAL" clId="{90CAAE39-D45C-4438-876D-1D0522665664}" dt="2024-06-06T07:45:41.431" v="354" actId="478"/>
          <ac:spMkLst>
            <pc:docMk/>
            <pc:sldMk cId="86743347" sldId="262"/>
            <ac:spMk id="22" creationId="{C9F0821D-AA90-2393-28A2-D3BC57699E40}"/>
          </ac:spMkLst>
        </pc:spChg>
        <pc:spChg chg="add mod">
          <ac:chgData name="ROYER Romain" userId="e6dd763b-8cef-45f7-8e78-206f3a5d31d6" providerId="ADAL" clId="{90CAAE39-D45C-4438-876D-1D0522665664}" dt="2024-06-10T12:09:35.182" v="2781" actId="20577"/>
          <ac:spMkLst>
            <pc:docMk/>
            <pc:sldMk cId="86743347" sldId="262"/>
            <ac:spMk id="23" creationId="{FA66C94B-FBB5-7B9E-84DB-0EC53E473A21}"/>
          </ac:spMkLst>
        </pc:spChg>
        <pc:spChg chg="add del mod">
          <ac:chgData name="ROYER Romain" userId="e6dd763b-8cef-45f7-8e78-206f3a5d31d6" providerId="ADAL" clId="{90CAAE39-D45C-4438-876D-1D0522665664}" dt="2024-06-07T08:48:34.323" v="2580" actId="478"/>
          <ac:spMkLst>
            <pc:docMk/>
            <pc:sldMk cId="86743347" sldId="262"/>
            <ac:spMk id="25" creationId="{214155ED-AD04-E8A7-9430-5A0466172829}"/>
          </ac:spMkLst>
        </pc:spChg>
        <pc:picChg chg="add del mod modCrop">
          <ac:chgData name="ROYER Romain" userId="e6dd763b-8cef-45f7-8e78-206f3a5d31d6" providerId="ADAL" clId="{90CAAE39-D45C-4438-876D-1D0522665664}" dt="2024-06-06T06:58:24.536" v="195" actId="478"/>
          <ac:picMkLst>
            <pc:docMk/>
            <pc:sldMk cId="86743347" sldId="262"/>
            <ac:picMk id="4" creationId="{0055D7B7-C054-5E9F-F4BF-8D5C3211B3CF}"/>
          </ac:picMkLst>
        </pc:picChg>
        <pc:picChg chg="add mod">
          <ac:chgData name="ROYER Romain" userId="e6dd763b-8cef-45f7-8e78-206f3a5d31d6" providerId="ADAL" clId="{90CAAE39-D45C-4438-876D-1D0522665664}" dt="2024-06-06T07:45:05.515" v="323" actId="1038"/>
          <ac:picMkLst>
            <pc:docMk/>
            <pc:sldMk cId="86743347" sldId="262"/>
            <ac:picMk id="10" creationId="{442F2CBB-829B-CE6A-2222-2EA38864BAE6}"/>
          </ac:picMkLst>
        </pc:picChg>
        <pc:picChg chg="add mod">
          <ac:chgData name="ROYER Romain" userId="e6dd763b-8cef-45f7-8e78-206f3a5d31d6" providerId="ADAL" clId="{90CAAE39-D45C-4438-876D-1D0522665664}" dt="2024-06-06T07:54:20.066" v="458" actId="1035"/>
          <ac:picMkLst>
            <pc:docMk/>
            <pc:sldMk cId="86743347" sldId="262"/>
            <ac:picMk id="14" creationId="{B1C95F54-AC42-CFBE-BA29-292EDCA12E2D}"/>
          </ac:picMkLst>
        </pc:picChg>
        <pc:picChg chg="add mod">
          <ac:chgData name="ROYER Romain" userId="e6dd763b-8cef-45f7-8e78-206f3a5d31d6" providerId="ADAL" clId="{90CAAE39-D45C-4438-876D-1D0522665664}" dt="2024-06-06T07:54:20.066" v="458" actId="1035"/>
          <ac:picMkLst>
            <pc:docMk/>
            <pc:sldMk cId="86743347" sldId="262"/>
            <ac:picMk id="16" creationId="{73AF75D5-BE18-A826-2CCC-57174F86D3B4}"/>
          </ac:picMkLst>
        </pc:picChg>
        <pc:picChg chg="add mod">
          <ac:chgData name="ROYER Romain" userId="e6dd763b-8cef-45f7-8e78-206f3a5d31d6" providerId="ADAL" clId="{90CAAE39-D45C-4438-876D-1D0522665664}" dt="2024-06-06T07:54:20.066" v="458" actId="1035"/>
          <ac:picMkLst>
            <pc:docMk/>
            <pc:sldMk cId="86743347" sldId="262"/>
            <ac:picMk id="18" creationId="{A24DA86E-2DDF-B79E-2C76-8E0317D8443C}"/>
          </ac:picMkLst>
        </pc:picChg>
        <pc:picChg chg="add mod">
          <ac:chgData name="ROYER Romain" userId="e6dd763b-8cef-45f7-8e78-206f3a5d31d6" providerId="ADAL" clId="{90CAAE39-D45C-4438-876D-1D0522665664}" dt="2024-06-06T07:54:20.066" v="458" actId="1035"/>
          <ac:picMkLst>
            <pc:docMk/>
            <pc:sldMk cId="86743347" sldId="262"/>
            <ac:picMk id="19" creationId="{EFE67241-A106-13C1-FCE8-E72EC480C7AE}"/>
          </ac:picMkLst>
        </pc:picChg>
        <pc:picChg chg="add mod">
          <ac:chgData name="ROYER Romain" userId="e6dd763b-8cef-45f7-8e78-206f3a5d31d6" providerId="ADAL" clId="{90CAAE39-D45C-4438-876D-1D0522665664}" dt="2024-06-06T07:45:11.386" v="344" actId="1037"/>
          <ac:picMkLst>
            <pc:docMk/>
            <pc:sldMk cId="86743347" sldId="262"/>
            <ac:picMk id="1026" creationId="{4D20A40A-0238-A523-B662-C9ACC70B70D2}"/>
          </ac:picMkLst>
        </pc:picChg>
        <pc:extLst>
          <p:ext xmlns:p="http://schemas.openxmlformats.org/presentationml/2006/main" uri="{D6D511B9-2390-475A-947B-AFAB55BFBCF1}">
            <pc226:cmChg xmlns:pc226="http://schemas.microsoft.com/office/powerpoint/2022/06/main/command" chg="mod">
              <pc226:chgData name="ROYER Romain" userId="e6dd763b-8cef-45f7-8e78-206f3a5d31d6" providerId="ADAL" clId="{90CAAE39-D45C-4438-876D-1D0522665664}" dt="2024-06-12T13:05:15.408" v="4987"/>
              <pc2:cmMkLst xmlns:pc2="http://schemas.microsoft.com/office/powerpoint/2019/9/main/command">
                <pc:docMk/>
                <pc:sldMk cId="86743347" sldId="262"/>
                <pc2:cmMk id="{956E8A68-DDAC-4248-B811-0DA06D804488}"/>
              </pc2:cmMkLst>
            </pc226:cmChg>
          </p:ext>
        </pc:extLst>
      </pc:sldChg>
      <pc:sldChg chg="addSp delSp modSp mod modNotesTx">
        <pc:chgData name="ROYER Romain" userId="e6dd763b-8cef-45f7-8e78-206f3a5d31d6" providerId="ADAL" clId="{90CAAE39-D45C-4438-876D-1D0522665664}" dt="2024-06-12T13:15:54.734" v="5186" actId="20577"/>
        <pc:sldMkLst>
          <pc:docMk/>
          <pc:sldMk cId="1269997548" sldId="263"/>
        </pc:sldMkLst>
        <pc:spChg chg="add mod">
          <ac:chgData name="ROYER Romain" userId="e6dd763b-8cef-45f7-8e78-206f3a5d31d6" providerId="ADAL" clId="{90CAAE39-D45C-4438-876D-1D0522665664}" dt="2024-06-10T13:17:57.720" v="3952" actId="108"/>
          <ac:spMkLst>
            <pc:docMk/>
            <pc:sldMk cId="1269997548" sldId="263"/>
            <ac:spMk id="2" creationId="{0139D8FC-6F3A-823D-D36C-4DAB407C1363}"/>
          </ac:spMkLst>
        </pc:spChg>
        <pc:spChg chg="del">
          <ac:chgData name="ROYER Romain" userId="e6dd763b-8cef-45f7-8e78-206f3a5d31d6" providerId="ADAL" clId="{90CAAE39-D45C-4438-876D-1D0522665664}" dt="2024-06-07T08:48:39.388" v="2581" actId="478"/>
          <ac:spMkLst>
            <pc:docMk/>
            <pc:sldMk cId="1269997548" sldId="263"/>
            <ac:spMk id="2" creationId="{1DA37FD8-A418-4943-AD1D-58707A399173}"/>
          </ac:spMkLst>
        </pc:spChg>
        <pc:spChg chg="add mod">
          <ac:chgData name="ROYER Romain" userId="e6dd763b-8cef-45f7-8e78-206f3a5d31d6" providerId="ADAL" clId="{90CAAE39-D45C-4438-876D-1D0522665664}" dt="2024-06-10T13:56:51.812" v="4124" actId="1076"/>
          <ac:spMkLst>
            <pc:docMk/>
            <pc:sldMk cId="1269997548" sldId="263"/>
            <ac:spMk id="3" creationId="{15189737-E859-4D6B-E4D7-B75BE428AE3C}"/>
          </ac:spMkLst>
        </pc:spChg>
        <pc:spChg chg="add del mod">
          <ac:chgData name="ROYER Romain" userId="e6dd763b-8cef-45f7-8e78-206f3a5d31d6" providerId="ADAL" clId="{90CAAE39-D45C-4438-876D-1D0522665664}" dt="2024-06-06T07:57:52.353" v="541" actId="478"/>
          <ac:spMkLst>
            <pc:docMk/>
            <pc:sldMk cId="1269997548" sldId="263"/>
            <ac:spMk id="4" creationId="{34EB3809-0970-05ED-077B-14AADF66D705}"/>
          </ac:spMkLst>
        </pc:spChg>
        <pc:spChg chg="mod">
          <ac:chgData name="ROYER Romain" userId="e6dd763b-8cef-45f7-8e78-206f3a5d31d6" providerId="ADAL" clId="{90CAAE39-D45C-4438-876D-1D0522665664}" dt="2024-06-07T08:43:52.806" v="2292"/>
          <ac:spMkLst>
            <pc:docMk/>
            <pc:sldMk cId="1269997548" sldId="263"/>
            <ac:spMk id="6" creationId="{8471AD01-A3D2-44FF-A657-416A61F3EE72}"/>
          </ac:spMkLst>
        </pc:spChg>
        <pc:spChg chg="add del mod">
          <ac:chgData name="ROYER Romain" userId="e6dd763b-8cef-45f7-8e78-206f3a5d31d6" providerId="ADAL" clId="{90CAAE39-D45C-4438-876D-1D0522665664}" dt="2024-06-07T07:45:25.503" v="854" actId="478"/>
          <ac:spMkLst>
            <pc:docMk/>
            <pc:sldMk cId="1269997548" sldId="263"/>
            <ac:spMk id="10" creationId="{F3DC9C74-2ABB-C120-825A-A27B6CC97134}"/>
          </ac:spMkLst>
        </pc:spChg>
        <pc:spChg chg="add del">
          <ac:chgData name="ROYER Romain" userId="e6dd763b-8cef-45f7-8e78-206f3a5d31d6" providerId="ADAL" clId="{90CAAE39-D45C-4438-876D-1D0522665664}" dt="2024-06-10T13:53:44.219" v="4049" actId="22"/>
          <ac:spMkLst>
            <pc:docMk/>
            <pc:sldMk cId="1269997548" sldId="263"/>
            <ac:spMk id="11" creationId="{0E724083-4345-8064-66D7-7796626BD778}"/>
          </ac:spMkLst>
        </pc:spChg>
        <pc:spChg chg="mod">
          <ac:chgData name="ROYER Romain" userId="e6dd763b-8cef-45f7-8e78-206f3a5d31d6" providerId="ADAL" clId="{90CAAE39-D45C-4438-876D-1D0522665664}" dt="2024-06-12T12:33:32.332" v="4889" actId="11"/>
          <ac:spMkLst>
            <pc:docMk/>
            <pc:sldMk cId="1269997548" sldId="263"/>
            <ac:spMk id="12" creationId="{0F80EB3D-DD7E-4D25-98CC-1B529F37502B}"/>
          </ac:spMkLst>
        </pc:spChg>
        <pc:spChg chg="mod">
          <ac:chgData name="ROYER Romain" userId="e6dd763b-8cef-45f7-8e78-206f3a5d31d6" providerId="ADAL" clId="{90CAAE39-D45C-4438-876D-1D0522665664}" dt="2024-06-10T13:56:51.812" v="4124" actId="1076"/>
          <ac:spMkLst>
            <pc:docMk/>
            <pc:sldMk cId="1269997548" sldId="263"/>
            <ac:spMk id="13" creationId="{35D91346-B015-4FF9-9139-9DB216F30E47}"/>
          </ac:spMkLst>
        </pc:spChg>
        <pc:spChg chg="del">
          <ac:chgData name="ROYER Romain" userId="e6dd763b-8cef-45f7-8e78-206f3a5d31d6" providerId="ADAL" clId="{90CAAE39-D45C-4438-876D-1D0522665664}" dt="2024-06-06T07:57:50.570" v="540" actId="478"/>
          <ac:spMkLst>
            <pc:docMk/>
            <pc:sldMk cId="1269997548" sldId="263"/>
            <ac:spMk id="14" creationId="{DEE53150-C724-406D-9EB8-39C8AAA75F72}"/>
          </ac:spMkLst>
        </pc:spChg>
        <pc:spChg chg="add mod">
          <ac:chgData name="ROYER Romain" userId="e6dd763b-8cef-45f7-8e78-206f3a5d31d6" providerId="ADAL" clId="{90CAAE39-D45C-4438-876D-1D0522665664}" dt="2024-06-10T13:56:51.812" v="4124" actId="1076"/>
          <ac:spMkLst>
            <pc:docMk/>
            <pc:sldMk cId="1269997548" sldId="263"/>
            <ac:spMk id="18" creationId="{6E33BBB4-177F-0EAB-BABB-21E22FED5914}"/>
          </ac:spMkLst>
        </pc:spChg>
        <pc:spChg chg="add del mod">
          <ac:chgData name="ROYER Romain" userId="e6dd763b-8cef-45f7-8e78-206f3a5d31d6" providerId="ADAL" clId="{90CAAE39-D45C-4438-876D-1D0522665664}" dt="2024-06-07T07:43:25.942" v="828" actId="478"/>
          <ac:spMkLst>
            <pc:docMk/>
            <pc:sldMk cId="1269997548" sldId="263"/>
            <ac:spMk id="20" creationId="{7EE79038-B5F4-BA29-71CA-3FB22FD1E064}"/>
          </ac:spMkLst>
        </pc:spChg>
        <pc:spChg chg="add mod">
          <ac:chgData name="ROYER Romain" userId="e6dd763b-8cef-45f7-8e78-206f3a5d31d6" providerId="ADAL" clId="{90CAAE39-D45C-4438-876D-1D0522665664}" dt="2024-06-10T13:56:51.812" v="4124" actId="1076"/>
          <ac:spMkLst>
            <pc:docMk/>
            <pc:sldMk cId="1269997548" sldId="263"/>
            <ac:spMk id="22" creationId="{5C0A6FC8-4760-F696-10BB-80FE12D08EF8}"/>
          </ac:spMkLst>
        </pc:spChg>
        <pc:spChg chg="add mod">
          <ac:chgData name="ROYER Romain" userId="e6dd763b-8cef-45f7-8e78-206f3a5d31d6" providerId="ADAL" clId="{90CAAE39-D45C-4438-876D-1D0522665664}" dt="2024-06-10T13:56:51.812" v="4124" actId="1076"/>
          <ac:spMkLst>
            <pc:docMk/>
            <pc:sldMk cId="1269997548" sldId="263"/>
            <ac:spMk id="25" creationId="{95FFFF94-C987-168C-8462-32B90E8A4ECF}"/>
          </ac:spMkLst>
        </pc:spChg>
        <pc:spChg chg="add mod">
          <ac:chgData name="ROYER Romain" userId="e6dd763b-8cef-45f7-8e78-206f3a5d31d6" providerId="ADAL" clId="{90CAAE39-D45C-4438-876D-1D0522665664}" dt="2024-06-10T13:56:51.812" v="4124" actId="1076"/>
          <ac:spMkLst>
            <pc:docMk/>
            <pc:sldMk cId="1269997548" sldId="263"/>
            <ac:spMk id="27" creationId="{07318EFB-DB7E-09FA-1A03-1E20B65DD96E}"/>
          </ac:spMkLst>
        </pc:spChg>
        <pc:spChg chg="add del mod">
          <ac:chgData name="ROYER Romain" userId="e6dd763b-8cef-45f7-8e78-206f3a5d31d6" providerId="ADAL" clId="{90CAAE39-D45C-4438-876D-1D0522665664}" dt="2024-06-07T08:48:40.979" v="2582" actId="478"/>
          <ac:spMkLst>
            <pc:docMk/>
            <pc:sldMk cId="1269997548" sldId="263"/>
            <ac:spMk id="29" creationId="{0BCEE51F-226D-DFE7-555B-82ED6425E373}"/>
          </ac:spMkLst>
        </pc:spChg>
        <pc:picChg chg="add mod">
          <ac:chgData name="ROYER Romain" userId="e6dd763b-8cef-45f7-8e78-206f3a5d31d6" providerId="ADAL" clId="{90CAAE39-D45C-4438-876D-1D0522665664}" dt="2024-06-10T13:56:51.812" v="4124" actId="1076"/>
          <ac:picMkLst>
            <pc:docMk/>
            <pc:sldMk cId="1269997548" sldId="263"/>
            <ac:picMk id="8" creationId="{38888FD6-4CF9-7861-753F-6E8AA68AB253}"/>
          </ac:picMkLst>
        </pc:picChg>
        <pc:picChg chg="add mod">
          <ac:chgData name="ROYER Romain" userId="e6dd763b-8cef-45f7-8e78-206f3a5d31d6" providerId="ADAL" clId="{90CAAE39-D45C-4438-876D-1D0522665664}" dt="2024-06-10T13:56:51.812" v="4124" actId="1076"/>
          <ac:picMkLst>
            <pc:docMk/>
            <pc:sldMk cId="1269997548" sldId="263"/>
            <ac:picMk id="9" creationId="{4A8CF955-5129-83DA-34ED-ADA3B5C27950}"/>
          </ac:picMkLst>
        </pc:picChg>
        <pc:picChg chg="add del mod">
          <ac:chgData name="ROYER Romain" userId="e6dd763b-8cef-45f7-8e78-206f3a5d31d6" providerId="ADAL" clId="{90CAAE39-D45C-4438-876D-1D0522665664}" dt="2024-06-07T07:43:40.272" v="835" actId="478"/>
          <ac:picMkLst>
            <pc:docMk/>
            <pc:sldMk cId="1269997548" sldId="263"/>
            <ac:picMk id="15" creationId="{053B8482-0C32-B982-79D5-5B0C822A64F5}"/>
          </ac:picMkLst>
        </pc:picChg>
        <pc:picChg chg="add mod">
          <ac:chgData name="ROYER Romain" userId="e6dd763b-8cef-45f7-8e78-206f3a5d31d6" providerId="ADAL" clId="{90CAAE39-D45C-4438-876D-1D0522665664}" dt="2024-06-10T13:56:51.812" v="4124" actId="1076"/>
          <ac:picMkLst>
            <pc:docMk/>
            <pc:sldMk cId="1269997548" sldId="263"/>
            <ac:picMk id="17" creationId="{198A7E79-3D29-4571-05BF-C8720E566063}"/>
          </ac:picMkLst>
        </pc:picChg>
        <pc:picChg chg="add del mod">
          <ac:chgData name="ROYER Romain" userId="e6dd763b-8cef-45f7-8e78-206f3a5d31d6" providerId="ADAL" clId="{90CAAE39-D45C-4438-876D-1D0522665664}" dt="2024-06-07T07:43:25.942" v="828" actId="478"/>
          <ac:picMkLst>
            <pc:docMk/>
            <pc:sldMk cId="1269997548" sldId="263"/>
            <ac:picMk id="19" creationId="{3AB50DF9-E9AD-F505-2294-9C285FD075CC}"/>
          </ac:picMkLst>
        </pc:picChg>
        <pc:picChg chg="add mod">
          <ac:chgData name="ROYER Romain" userId="e6dd763b-8cef-45f7-8e78-206f3a5d31d6" providerId="ADAL" clId="{90CAAE39-D45C-4438-876D-1D0522665664}" dt="2024-06-10T13:56:51.812" v="4124" actId="1076"/>
          <ac:picMkLst>
            <pc:docMk/>
            <pc:sldMk cId="1269997548" sldId="263"/>
            <ac:picMk id="21" creationId="{BAA7041F-7E77-FC2C-7B94-2789D1788470}"/>
          </ac:picMkLst>
        </pc:picChg>
        <pc:picChg chg="add mod">
          <ac:chgData name="ROYER Romain" userId="e6dd763b-8cef-45f7-8e78-206f3a5d31d6" providerId="ADAL" clId="{90CAAE39-D45C-4438-876D-1D0522665664}" dt="2024-06-10T13:56:51.812" v="4124" actId="1076"/>
          <ac:picMkLst>
            <pc:docMk/>
            <pc:sldMk cId="1269997548" sldId="263"/>
            <ac:picMk id="24" creationId="{A696CF74-2AE0-EBF3-D714-7465CCAC817C}"/>
          </ac:picMkLst>
        </pc:picChg>
      </pc:sldChg>
      <pc:sldChg chg="del">
        <pc:chgData name="ROYER Romain" userId="e6dd763b-8cef-45f7-8e78-206f3a5d31d6" providerId="ADAL" clId="{90CAAE39-D45C-4438-876D-1D0522665664}" dt="2024-06-07T08:22:34.284" v="1897" actId="47"/>
        <pc:sldMkLst>
          <pc:docMk/>
          <pc:sldMk cId="2613988825" sldId="264"/>
        </pc:sldMkLst>
      </pc:sldChg>
      <pc:sldChg chg="del">
        <pc:chgData name="ROYER Romain" userId="e6dd763b-8cef-45f7-8e78-206f3a5d31d6" providerId="ADAL" clId="{90CAAE39-D45C-4438-876D-1D0522665664}" dt="2024-06-07T08:22:30.384" v="1894" actId="47"/>
        <pc:sldMkLst>
          <pc:docMk/>
          <pc:sldMk cId="197566802" sldId="265"/>
        </pc:sldMkLst>
      </pc:sldChg>
      <pc:sldChg chg="del">
        <pc:chgData name="ROYER Romain" userId="e6dd763b-8cef-45f7-8e78-206f3a5d31d6" providerId="ADAL" clId="{90CAAE39-D45C-4438-876D-1D0522665664}" dt="2024-06-07T08:22:31.725" v="1895" actId="47"/>
        <pc:sldMkLst>
          <pc:docMk/>
          <pc:sldMk cId="2723802368" sldId="266"/>
        </pc:sldMkLst>
      </pc:sldChg>
      <pc:sldChg chg="del">
        <pc:chgData name="ROYER Romain" userId="e6dd763b-8cef-45f7-8e78-206f3a5d31d6" providerId="ADAL" clId="{90CAAE39-D45C-4438-876D-1D0522665664}" dt="2024-06-07T08:22:32.791" v="1896" actId="47"/>
        <pc:sldMkLst>
          <pc:docMk/>
          <pc:sldMk cId="4110647039" sldId="267"/>
        </pc:sldMkLst>
      </pc:sldChg>
      <pc:sldChg chg="addSp delSp modSp add mod ord modNotesTx">
        <pc:chgData name="ROYER Romain" userId="e6dd763b-8cef-45f7-8e78-206f3a5d31d6" providerId="ADAL" clId="{90CAAE39-D45C-4438-876D-1D0522665664}" dt="2024-06-13T08:10:05.379" v="6236" actId="20577"/>
        <pc:sldMkLst>
          <pc:docMk/>
          <pc:sldMk cId="3693070774" sldId="268"/>
        </pc:sldMkLst>
        <pc:spChg chg="del">
          <ac:chgData name="ROYER Romain" userId="e6dd763b-8cef-45f7-8e78-206f3a5d31d6" providerId="ADAL" clId="{90CAAE39-D45C-4438-876D-1D0522665664}" dt="2024-06-07T08:48:44.844" v="2583" actId="478"/>
          <ac:spMkLst>
            <pc:docMk/>
            <pc:sldMk cId="3693070774" sldId="268"/>
            <ac:spMk id="2" creationId="{1DA37FD8-A418-4943-AD1D-58707A399173}"/>
          </ac:spMkLst>
        </pc:spChg>
        <pc:spChg chg="add mod">
          <ac:chgData name="ROYER Romain" userId="e6dd763b-8cef-45f7-8e78-206f3a5d31d6" providerId="ADAL" clId="{90CAAE39-D45C-4438-876D-1D0522665664}" dt="2024-06-10T12:49:25.294" v="3759" actId="11"/>
          <ac:spMkLst>
            <pc:docMk/>
            <pc:sldMk cId="3693070774" sldId="268"/>
            <ac:spMk id="3" creationId="{7A026571-394F-1F23-5084-7B462FD9198A}"/>
          </ac:spMkLst>
        </pc:spChg>
        <pc:spChg chg="mod">
          <ac:chgData name="ROYER Romain" userId="e6dd763b-8cef-45f7-8e78-206f3a5d31d6" providerId="ADAL" clId="{90CAAE39-D45C-4438-876D-1D0522665664}" dt="2024-06-07T08:43:56.132" v="2293"/>
          <ac:spMkLst>
            <pc:docMk/>
            <pc:sldMk cId="3693070774" sldId="268"/>
            <ac:spMk id="6" creationId="{8471AD01-A3D2-44FF-A657-416A61F3EE72}"/>
          </ac:spMkLst>
        </pc:spChg>
        <pc:spChg chg="add mod">
          <ac:chgData name="ROYER Romain" userId="e6dd763b-8cef-45f7-8e78-206f3a5d31d6" providerId="ADAL" clId="{90CAAE39-D45C-4438-876D-1D0522665664}" dt="2024-06-07T08:01:46.348" v="1215" actId="1035"/>
          <ac:spMkLst>
            <pc:docMk/>
            <pc:sldMk cId="3693070774" sldId="268"/>
            <ac:spMk id="8" creationId="{455E6E62-41EB-D9CF-EE0A-D6648CAE474C}"/>
          </ac:spMkLst>
        </pc:spChg>
        <pc:spChg chg="add mod">
          <ac:chgData name="ROYER Romain" userId="e6dd763b-8cef-45f7-8e78-206f3a5d31d6" providerId="ADAL" clId="{90CAAE39-D45C-4438-876D-1D0522665664}" dt="2024-06-07T08:01:40.070" v="1201" actId="1076"/>
          <ac:spMkLst>
            <pc:docMk/>
            <pc:sldMk cId="3693070774" sldId="268"/>
            <ac:spMk id="11" creationId="{100B2B82-1323-08DA-2145-625FC1F2678C}"/>
          </ac:spMkLst>
        </pc:spChg>
        <pc:spChg chg="mod">
          <ac:chgData name="ROYER Romain" userId="e6dd763b-8cef-45f7-8e78-206f3a5d31d6" providerId="ADAL" clId="{90CAAE39-D45C-4438-876D-1D0522665664}" dt="2024-06-12T12:32:57.127" v="4869" actId="11"/>
          <ac:spMkLst>
            <pc:docMk/>
            <pc:sldMk cId="3693070774" sldId="268"/>
            <ac:spMk id="12" creationId="{0F80EB3D-DD7E-4D25-98CC-1B529F37502B}"/>
          </ac:spMkLst>
        </pc:spChg>
        <pc:spChg chg="mod">
          <ac:chgData name="ROYER Romain" userId="e6dd763b-8cef-45f7-8e78-206f3a5d31d6" providerId="ADAL" clId="{90CAAE39-D45C-4438-876D-1D0522665664}" dt="2024-06-07T08:01:40.070" v="1201" actId="1076"/>
          <ac:spMkLst>
            <pc:docMk/>
            <pc:sldMk cId="3693070774" sldId="268"/>
            <ac:spMk id="13" creationId="{35D91346-B015-4FF9-9139-9DB216F30E47}"/>
          </ac:spMkLst>
        </pc:spChg>
        <pc:spChg chg="add mod">
          <ac:chgData name="ROYER Romain" userId="e6dd763b-8cef-45f7-8e78-206f3a5d31d6" providerId="ADAL" clId="{90CAAE39-D45C-4438-876D-1D0522665664}" dt="2024-06-07T08:02:02.739" v="1226" actId="1036"/>
          <ac:spMkLst>
            <pc:docMk/>
            <pc:sldMk cId="3693070774" sldId="268"/>
            <ac:spMk id="15" creationId="{3A37C6BD-2B52-C529-3AE5-A5113035DE0E}"/>
          </ac:spMkLst>
        </pc:spChg>
        <pc:spChg chg="add mod">
          <ac:chgData name="ROYER Romain" userId="e6dd763b-8cef-45f7-8e78-206f3a5d31d6" providerId="ADAL" clId="{90CAAE39-D45C-4438-876D-1D0522665664}" dt="2024-06-07T08:02:49.319" v="1245" actId="20577"/>
          <ac:spMkLst>
            <pc:docMk/>
            <pc:sldMk cId="3693070774" sldId="268"/>
            <ac:spMk id="16" creationId="{6D032283-4008-05B2-89B8-276F95497374}"/>
          </ac:spMkLst>
        </pc:spChg>
        <pc:spChg chg="del">
          <ac:chgData name="ROYER Romain" userId="e6dd763b-8cef-45f7-8e78-206f3a5d31d6" providerId="ADAL" clId="{90CAAE39-D45C-4438-876D-1D0522665664}" dt="2024-06-07T07:54:06.977" v="1126" actId="478"/>
          <ac:spMkLst>
            <pc:docMk/>
            <pc:sldMk cId="3693070774" sldId="268"/>
            <ac:spMk id="18" creationId="{6E33BBB4-177F-0EAB-BABB-21E22FED5914}"/>
          </ac:spMkLst>
        </pc:spChg>
        <pc:spChg chg="add mod">
          <ac:chgData name="ROYER Romain" userId="e6dd763b-8cef-45f7-8e78-206f3a5d31d6" providerId="ADAL" clId="{90CAAE39-D45C-4438-876D-1D0522665664}" dt="2024-06-07T08:03:42.269" v="1271" actId="1076"/>
          <ac:spMkLst>
            <pc:docMk/>
            <pc:sldMk cId="3693070774" sldId="268"/>
            <ac:spMk id="19" creationId="{A9C6215A-8A60-2804-EA37-E1C7F07E9DCD}"/>
          </ac:spMkLst>
        </pc:spChg>
        <pc:spChg chg="add mod">
          <ac:chgData name="ROYER Romain" userId="e6dd763b-8cef-45f7-8e78-206f3a5d31d6" providerId="ADAL" clId="{90CAAE39-D45C-4438-876D-1D0522665664}" dt="2024-06-07T08:04:34.450" v="1294" actId="113"/>
          <ac:spMkLst>
            <pc:docMk/>
            <pc:sldMk cId="3693070774" sldId="268"/>
            <ac:spMk id="20" creationId="{EF1464A7-0265-DCE7-F6ED-0FE0315FA203}"/>
          </ac:spMkLst>
        </pc:spChg>
        <pc:spChg chg="del">
          <ac:chgData name="ROYER Romain" userId="e6dd763b-8cef-45f7-8e78-206f3a5d31d6" providerId="ADAL" clId="{90CAAE39-D45C-4438-876D-1D0522665664}" dt="2024-06-07T07:54:06.977" v="1126" actId="478"/>
          <ac:spMkLst>
            <pc:docMk/>
            <pc:sldMk cId="3693070774" sldId="268"/>
            <ac:spMk id="22" creationId="{5C0A6FC8-4760-F696-10BB-80FE12D08EF8}"/>
          </ac:spMkLst>
        </pc:spChg>
        <pc:spChg chg="add mod">
          <ac:chgData name="ROYER Romain" userId="e6dd763b-8cef-45f7-8e78-206f3a5d31d6" providerId="ADAL" clId="{90CAAE39-D45C-4438-876D-1D0522665664}" dt="2024-06-07T08:04:34.450" v="1294" actId="113"/>
          <ac:spMkLst>
            <pc:docMk/>
            <pc:sldMk cId="3693070774" sldId="268"/>
            <ac:spMk id="23" creationId="{54050D33-9731-58DA-A7BB-E2312CEFD432}"/>
          </ac:spMkLst>
        </pc:spChg>
        <pc:spChg chg="mod">
          <ac:chgData name="ROYER Romain" userId="e6dd763b-8cef-45f7-8e78-206f3a5d31d6" providerId="ADAL" clId="{90CAAE39-D45C-4438-876D-1D0522665664}" dt="2024-06-07T08:01:55.132" v="1220" actId="1036"/>
          <ac:spMkLst>
            <pc:docMk/>
            <pc:sldMk cId="3693070774" sldId="268"/>
            <ac:spMk id="25" creationId="{95FFFF94-C987-168C-8462-32B90E8A4ECF}"/>
          </ac:spMkLst>
        </pc:spChg>
        <pc:spChg chg="add mod">
          <ac:chgData name="ROYER Romain" userId="e6dd763b-8cef-45f7-8e78-206f3a5d31d6" providerId="ADAL" clId="{90CAAE39-D45C-4438-876D-1D0522665664}" dt="2024-06-07T08:04:39.426" v="1299" actId="1037"/>
          <ac:spMkLst>
            <pc:docMk/>
            <pc:sldMk cId="3693070774" sldId="268"/>
            <ac:spMk id="26" creationId="{1C05D0ED-7EAF-176E-3759-6B9B511430C6}"/>
          </ac:spMkLst>
        </pc:spChg>
        <pc:spChg chg="del">
          <ac:chgData name="ROYER Romain" userId="e6dd763b-8cef-45f7-8e78-206f3a5d31d6" providerId="ADAL" clId="{90CAAE39-D45C-4438-876D-1D0522665664}" dt="2024-06-07T07:59:54.233" v="1157" actId="478"/>
          <ac:spMkLst>
            <pc:docMk/>
            <pc:sldMk cId="3693070774" sldId="268"/>
            <ac:spMk id="27" creationId="{07318EFB-DB7E-09FA-1A03-1E20B65DD96E}"/>
          </ac:spMkLst>
        </pc:spChg>
        <pc:spChg chg="add mod">
          <ac:chgData name="ROYER Romain" userId="e6dd763b-8cef-45f7-8e78-206f3a5d31d6" providerId="ADAL" clId="{90CAAE39-D45C-4438-876D-1D0522665664}" dt="2024-06-13T08:10:05.379" v="6236" actId="20577"/>
          <ac:spMkLst>
            <pc:docMk/>
            <pc:sldMk cId="3693070774" sldId="268"/>
            <ac:spMk id="30" creationId="{E8947B28-7676-1385-285B-03BF26A4C333}"/>
          </ac:spMkLst>
        </pc:spChg>
        <pc:spChg chg="add del mod">
          <ac:chgData name="ROYER Romain" userId="e6dd763b-8cef-45f7-8e78-206f3a5d31d6" providerId="ADAL" clId="{90CAAE39-D45C-4438-876D-1D0522665664}" dt="2024-06-07T08:48:46.076" v="2584" actId="478"/>
          <ac:spMkLst>
            <pc:docMk/>
            <pc:sldMk cId="3693070774" sldId="268"/>
            <ac:spMk id="32" creationId="{48A9D85F-548B-609A-6CB3-70D05919CC07}"/>
          </ac:spMkLst>
        </pc:spChg>
        <pc:picChg chg="del">
          <ac:chgData name="ROYER Romain" userId="e6dd763b-8cef-45f7-8e78-206f3a5d31d6" providerId="ADAL" clId="{90CAAE39-D45C-4438-876D-1D0522665664}" dt="2024-06-07T07:59:52.094" v="1156" actId="478"/>
          <ac:picMkLst>
            <pc:docMk/>
            <pc:sldMk cId="3693070774" sldId="268"/>
            <ac:picMk id="9" creationId="{4A8CF955-5129-83DA-34ED-ADA3B5C27950}"/>
          </ac:picMkLst>
        </pc:picChg>
        <pc:picChg chg="del">
          <ac:chgData name="ROYER Romain" userId="e6dd763b-8cef-45f7-8e78-206f3a5d31d6" providerId="ADAL" clId="{90CAAE39-D45C-4438-876D-1D0522665664}" dt="2024-06-07T07:54:13.230" v="1128" actId="478"/>
          <ac:picMkLst>
            <pc:docMk/>
            <pc:sldMk cId="3693070774" sldId="268"/>
            <ac:picMk id="17" creationId="{198A7E79-3D29-4571-05BF-C8720E566063}"/>
          </ac:picMkLst>
        </pc:picChg>
        <pc:picChg chg="del">
          <ac:chgData name="ROYER Romain" userId="e6dd763b-8cef-45f7-8e78-206f3a5d31d6" providerId="ADAL" clId="{90CAAE39-D45C-4438-876D-1D0522665664}" dt="2024-06-07T07:54:11.779" v="1127" actId="478"/>
          <ac:picMkLst>
            <pc:docMk/>
            <pc:sldMk cId="3693070774" sldId="268"/>
            <ac:picMk id="21" creationId="{BAA7041F-7E77-FC2C-7B94-2789D1788470}"/>
          </ac:picMkLst>
        </pc:picChg>
        <pc:picChg chg="del">
          <ac:chgData name="ROYER Romain" userId="e6dd763b-8cef-45f7-8e78-206f3a5d31d6" providerId="ADAL" clId="{90CAAE39-D45C-4438-876D-1D0522665664}" dt="2024-06-07T07:59:50.569" v="1155" actId="478"/>
          <ac:picMkLst>
            <pc:docMk/>
            <pc:sldMk cId="3693070774" sldId="268"/>
            <ac:picMk id="24" creationId="{A696CF74-2AE0-EBF3-D714-7465CCAC817C}"/>
          </ac:picMkLst>
        </pc:picChg>
        <pc:cxnChg chg="add mod">
          <ac:chgData name="ROYER Romain" userId="e6dd763b-8cef-45f7-8e78-206f3a5d31d6" providerId="ADAL" clId="{90CAAE39-D45C-4438-876D-1D0522665664}" dt="2024-06-07T08:05:01.143" v="1303" actId="12788"/>
          <ac:cxnSpMkLst>
            <pc:docMk/>
            <pc:sldMk cId="3693070774" sldId="268"/>
            <ac:cxnSpMk id="29" creationId="{06A2C05D-9EB0-0AFE-B8D6-B621B246FE1B}"/>
          </ac:cxnSpMkLst>
        </pc:cxnChg>
      </pc:sldChg>
      <pc:sldChg chg="addSp delSp modSp add mod ord modNotesTx">
        <pc:chgData name="ROYER Romain" userId="e6dd763b-8cef-45f7-8e78-206f3a5d31d6" providerId="ADAL" clId="{90CAAE39-D45C-4438-876D-1D0522665664}" dt="2024-06-12T13:09:56.639" v="5118" actId="20577"/>
        <pc:sldMkLst>
          <pc:docMk/>
          <pc:sldMk cId="1283015890" sldId="269"/>
        </pc:sldMkLst>
        <pc:spChg chg="del">
          <ac:chgData name="ROYER Romain" userId="e6dd763b-8cef-45f7-8e78-206f3a5d31d6" providerId="ADAL" clId="{90CAAE39-D45C-4438-876D-1D0522665664}" dt="2024-06-07T08:48:50.559" v="2585" actId="478"/>
          <ac:spMkLst>
            <pc:docMk/>
            <pc:sldMk cId="1283015890" sldId="269"/>
            <ac:spMk id="2" creationId="{1DA37FD8-A418-4943-AD1D-58707A399173}"/>
          </ac:spMkLst>
        </pc:spChg>
        <pc:spChg chg="mod">
          <ac:chgData name="ROYER Romain" userId="e6dd763b-8cef-45f7-8e78-206f3a5d31d6" providerId="ADAL" clId="{90CAAE39-D45C-4438-876D-1D0522665664}" dt="2024-06-10T12:49:35.729" v="3760" actId="11"/>
          <ac:spMkLst>
            <pc:docMk/>
            <pc:sldMk cId="1283015890" sldId="269"/>
            <ac:spMk id="3" creationId="{7A026571-394F-1F23-5084-7B462FD9198A}"/>
          </ac:spMkLst>
        </pc:spChg>
        <pc:spChg chg="mod">
          <ac:chgData name="ROYER Romain" userId="e6dd763b-8cef-45f7-8e78-206f3a5d31d6" providerId="ADAL" clId="{90CAAE39-D45C-4438-876D-1D0522665664}" dt="2024-06-07T08:43:59.791" v="2294"/>
          <ac:spMkLst>
            <pc:docMk/>
            <pc:sldMk cId="1283015890" sldId="269"/>
            <ac:spMk id="6" creationId="{8471AD01-A3D2-44FF-A657-416A61F3EE72}"/>
          </ac:spMkLst>
        </pc:spChg>
        <pc:spChg chg="del">
          <ac:chgData name="ROYER Romain" userId="e6dd763b-8cef-45f7-8e78-206f3a5d31d6" providerId="ADAL" clId="{90CAAE39-D45C-4438-876D-1D0522665664}" dt="2024-06-07T08:05:50.977" v="1325" actId="478"/>
          <ac:spMkLst>
            <pc:docMk/>
            <pc:sldMk cId="1283015890" sldId="269"/>
            <ac:spMk id="8" creationId="{455E6E62-41EB-D9CF-EE0A-D6648CAE474C}"/>
          </ac:spMkLst>
        </pc:spChg>
        <pc:spChg chg="add del mod">
          <ac:chgData name="ROYER Romain" userId="e6dd763b-8cef-45f7-8e78-206f3a5d31d6" providerId="ADAL" clId="{90CAAE39-D45C-4438-876D-1D0522665664}" dt="2024-06-07T08:06:12.248" v="1326" actId="3680"/>
          <ac:spMkLst>
            <pc:docMk/>
            <pc:sldMk cId="1283015890" sldId="269"/>
            <ac:spMk id="9" creationId="{29FFD2A3-8720-2225-2651-1C8333594020}"/>
          </ac:spMkLst>
        </pc:spChg>
        <pc:spChg chg="del">
          <ac:chgData name="ROYER Romain" userId="e6dd763b-8cef-45f7-8e78-206f3a5d31d6" providerId="ADAL" clId="{90CAAE39-D45C-4438-876D-1D0522665664}" dt="2024-06-07T08:05:50.977" v="1325" actId="478"/>
          <ac:spMkLst>
            <pc:docMk/>
            <pc:sldMk cId="1283015890" sldId="269"/>
            <ac:spMk id="11" creationId="{100B2B82-1323-08DA-2145-625FC1F2678C}"/>
          </ac:spMkLst>
        </pc:spChg>
        <pc:spChg chg="mod">
          <ac:chgData name="ROYER Romain" userId="e6dd763b-8cef-45f7-8e78-206f3a5d31d6" providerId="ADAL" clId="{90CAAE39-D45C-4438-876D-1D0522665664}" dt="2024-06-12T12:33:04.311" v="4870" actId="11"/>
          <ac:spMkLst>
            <pc:docMk/>
            <pc:sldMk cId="1283015890" sldId="269"/>
            <ac:spMk id="12" creationId="{0F80EB3D-DD7E-4D25-98CC-1B529F37502B}"/>
          </ac:spMkLst>
        </pc:spChg>
        <pc:spChg chg="del">
          <ac:chgData name="ROYER Romain" userId="e6dd763b-8cef-45f7-8e78-206f3a5d31d6" providerId="ADAL" clId="{90CAAE39-D45C-4438-876D-1D0522665664}" dt="2024-06-07T08:05:50.977" v="1325" actId="478"/>
          <ac:spMkLst>
            <pc:docMk/>
            <pc:sldMk cId="1283015890" sldId="269"/>
            <ac:spMk id="13" creationId="{35D91346-B015-4FF9-9139-9DB216F30E47}"/>
          </ac:spMkLst>
        </pc:spChg>
        <pc:spChg chg="del">
          <ac:chgData name="ROYER Romain" userId="e6dd763b-8cef-45f7-8e78-206f3a5d31d6" providerId="ADAL" clId="{90CAAE39-D45C-4438-876D-1D0522665664}" dt="2024-06-07T08:05:50.977" v="1325" actId="478"/>
          <ac:spMkLst>
            <pc:docMk/>
            <pc:sldMk cId="1283015890" sldId="269"/>
            <ac:spMk id="15" creationId="{3A37C6BD-2B52-C529-3AE5-A5113035DE0E}"/>
          </ac:spMkLst>
        </pc:spChg>
        <pc:spChg chg="del">
          <ac:chgData name="ROYER Romain" userId="e6dd763b-8cef-45f7-8e78-206f3a5d31d6" providerId="ADAL" clId="{90CAAE39-D45C-4438-876D-1D0522665664}" dt="2024-06-07T08:05:50.977" v="1325" actId="478"/>
          <ac:spMkLst>
            <pc:docMk/>
            <pc:sldMk cId="1283015890" sldId="269"/>
            <ac:spMk id="16" creationId="{6D032283-4008-05B2-89B8-276F95497374}"/>
          </ac:spMkLst>
        </pc:spChg>
        <pc:spChg chg="del">
          <ac:chgData name="ROYER Romain" userId="e6dd763b-8cef-45f7-8e78-206f3a5d31d6" providerId="ADAL" clId="{90CAAE39-D45C-4438-876D-1D0522665664}" dt="2024-06-07T08:05:50.977" v="1325" actId="478"/>
          <ac:spMkLst>
            <pc:docMk/>
            <pc:sldMk cId="1283015890" sldId="269"/>
            <ac:spMk id="19" creationId="{A9C6215A-8A60-2804-EA37-E1C7F07E9DCD}"/>
          </ac:spMkLst>
        </pc:spChg>
        <pc:spChg chg="del">
          <ac:chgData name="ROYER Romain" userId="e6dd763b-8cef-45f7-8e78-206f3a5d31d6" providerId="ADAL" clId="{90CAAE39-D45C-4438-876D-1D0522665664}" dt="2024-06-07T08:05:50.977" v="1325" actId="478"/>
          <ac:spMkLst>
            <pc:docMk/>
            <pc:sldMk cId="1283015890" sldId="269"/>
            <ac:spMk id="20" creationId="{EF1464A7-0265-DCE7-F6ED-0FE0315FA203}"/>
          </ac:spMkLst>
        </pc:spChg>
        <pc:spChg chg="add del mod">
          <ac:chgData name="ROYER Romain" userId="e6dd763b-8cef-45f7-8e78-206f3a5d31d6" providerId="ADAL" clId="{90CAAE39-D45C-4438-876D-1D0522665664}" dt="2024-06-07T08:48:51.791" v="2586" actId="478"/>
          <ac:spMkLst>
            <pc:docMk/>
            <pc:sldMk cId="1283015890" sldId="269"/>
            <ac:spMk id="21" creationId="{9E5029F9-B387-0F25-33F8-A833AD96E8FA}"/>
          </ac:spMkLst>
        </pc:spChg>
        <pc:spChg chg="del">
          <ac:chgData name="ROYER Romain" userId="e6dd763b-8cef-45f7-8e78-206f3a5d31d6" providerId="ADAL" clId="{90CAAE39-D45C-4438-876D-1D0522665664}" dt="2024-06-07T08:05:50.977" v="1325" actId="478"/>
          <ac:spMkLst>
            <pc:docMk/>
            <pc:sldMk cId="1283015890" sldId="269"/>
            <ac:spMk id="23" creationId="{54050D33-9731-58DA-A7BB-E2312CEFD432}"/>
          </ac:spMkLst>
        </pc:spChg>
        <pc:spChg chg="del">
          <ac:chgData name="ROYER Romain" userId="e6dd763b-8cef-45f7-8e78-206f3a5d31d6" providerId="ADAL" clId="{90CAAE39-D45C-4438-876D-1D0522665664}" dt="2024-06-07T08:05:50.977" v="1325" actId="478"/>
          <ac:spMkLst>
            <pc:docMk/>
            <pc:sldMk cId="1283015890" sldId="269"/>
            <ac:spMk id="25" creationId="{95FFFF94-C987-168C-8462-32B90E8A4ECF}"/>
          </ac:spMkLst>
        </pc:spChg>
        <pc:spChg chg="del">
          <ac:chgData name="ROYER Romain" userId="e6dd763b-8cef-45f7-8e78-206f3a5d31d6" providerId="ADAL" clId="{90CAAE39-D45C-4438-876D-1D0522665664}" dt="2024-06-07T08:05:50.977" v="1325" actId="478"/>
          <ac:spMkLst>
            <pc:docMk/>
            <pc:sldMk cId="1283015890" sldId="269"/>
            <ac:spMk id="26" creationId="{1C05D0ED-7EAF-176E-3759-6B9B511430C6}"/>
          </ac:spMkLst>
        </pc:spChg>
        <pc:graphicFrameChg chg="add mod ord modGraphic">
          <ac:chgData name="ROYER Romain" userId="e6dd763b-8cef-45f7-8e78-206f3a5d31d6" providerId="ADAL" clId="{90CAAE39-D45C-4438-876D-1D0522665664}" dt="2024-06-12T13:09:12.947" v="5015" actId="20577"/>
          <ac:graphicFrameMkLst>
            <pc:docMk/>
            <pc:sldMk cId="1283015890" sldId="269"/>
            <ac:graphicFrameMk id="10" creationId="{50D68B99-5FD0-4E94-A923-51B40F80208A}"/>
          </ac:graphicFrameMkLst>
        </pc:graphicFrameChg>
        <pc:graphicFrameChg chg="add del mod">
          <ac:chgData name="ROYER Romain" userId="e6dd763b-8cef-45f7-8e78-206f3a5d31d6" providerId="ADAL" clId="{90CAAE39-D45C-4438-876D-1D0522665664}" dt="2024-06-07T08:25:48.744" v="1903"/>
          <ac:graphicFrameMkLst>
            <pc:docMk/>
            <pc:sldMk cId="1283015890" sldId="269"/>
            <ac:graphicFrameMk id="14" creationId="{C81DBE63-A76A-84E4-E9EE-FB7CB33690F3}"/>
          </ac:graphicFrameMkLst>
        </pc:graphicFrameChg>
        <pc:graphicFrameChg chg="add del mod">
          <ac:chgData name="ROYER Romain" userId="e6dd763b-8cef-45f7-8e78-206f3a5d31d6" providerId="ADAL" clId="{90CAAE39-D45C-4438-876D-1D0522665664}" dt="2024-06-07T08:26:26.675" v="1911"/>
          <ac:graphicFrameMkLst>
            <pc:docMk/>
            <pc:sldMk cId="1283015890" sldId="269"/>
            <ac:graphicFrameMk id="17" creationId="{07A5BEF3-6482-A88D-7DF5-F27CE89AE998}"/>
          </ac:graphicFrameMkLst>
        </pc:graphicFrameChg>
        <pc:cxnChg chg="del">
          <ac:chgData name="ROYER Romain" userId="e6dd763b-8cef-45f7-8e78-206f3a5d31d6" providerId="ADAL" clId="{90CAAE39-D45C-4438-876D-1D0522665664}" dt="2024-06-07T08:05:50.977" v="1325" actId="478"/>
          <ac:cxnSpMkLst>
            <pc:docMk/>
            <pc:sldMk cId="1283015890" sldId="269"/>
            <ac:cxnSpMk id="29" creationId="{06A2C05D-9EB0-0AFE-B8D6-B621B246FE1B}"/>
          </ac:cxnSpMkLst>
        </pc:cxnChg>
      </pc:sldChg>
      <pc:sldChg chg="addSp delSp modSp add mod ord modNotesTx">
        <pc:chgData name="ROYER Romain" userId="e6dd763b-8cef-45f7-8e78-206f3a5d31d6" providerId="ADAL" clId="{90CAAE39-D45C-4438-876D-1D0522665664}" dt="2024-06-13T08:58:59.525" v="6260" actId="6549"/>
        <pc:sldMkLst>
          <pc:docMk/>
          <pc:sldMk cId="3371521561" sldId="270"/>
        </pc:sldMkLst>
        <pc:spChg chg="del">
          <ac:chgData name="ROYER Romain" userId="e6dd763b-8cef-45f7-8e78-206f3a5d31d6" providerId="ADAL" clId="{90CAAE39-D45C-4438-876D-1D0522665664}" dt="2024-06-07T08:48:56.384" v="2587" actId="478"/>
          <ac:spMkLst>
            <pc:docMk/>
            <pc:sldMk cId="3371521561" sldId="270"/>
            <ac:spMk id="2" creationId="{1DA37FD8-A418-4943-AD1D-58707A399173}"/>
          </ac:spMkLst>
        </pc:spChg>
        <pc:spChg chg="add mod">
          <ac:chgData name="ROYER Romain" userId="e6dd763b-8cef-45f7-8e78-206f3a5d31d6" providerId="ADAL" clId="{90CAAE39-D45C-4438-876D-1D0522665664}" dt="2024-06-10T14:33:05.164" v="4315" actId="113"/>
          <ac:spMkLst>
            <pc:docMk/>
            <pc:sldMk cId="3371521561" sldId="270"/>
            <ac:spMk id="2" creationId="{2B6C7C5D-9723-3191-80B7-7AC39BB6C857}"/>
          </ac:spMkLst>
        </pc:spChg>
        <pc:spChg chg="mod">
          <ac:chgData name="ROYER Romain" userId="e6dd763b-8cef-45f7-8e78-206f3a5d31d6" providerId="ADAL" clId="{90CAAE39-D45C-4438-876D-1D0522665664}" dt="2024-06-10T12:49:47.939" v="3763" actId="11"/>
          <ac:spMkLst>
            <pc:docMk/>
            <pc:sldMk cId="3371521561" sldId="270"/>
            <ac:spMk id="3" creationId="{7A026571-394F-1F23-5084-7B462FD9198A}"/>
          </ac:spMkLst>
        </pc:spChg>
        <pc:spChg chg="mod">
          <ac:chgData name="ROYER Romain" userId="e6dd763b-8cef-45f7-8e78-206f3a5d31d6" providerId="ADAL" clId="{90CAAE39-D45C-4438-876D-1D0522665664}" dt="2024-06-07T08:44:03.498" v="2295"/>
          <ac:spMkLst>
            <pc:docMk/>
            <pc:sldMk cId="3371521561" sldId="270"/>
            <ac:spMk id="6" creationId="{8471AD01-A3D2-44FF-A657-416A61F3EE72}"/>
          </ac:spMkLst>
        </pc:spChg>
        <pc:spChg chg="add mod">
          <ac:chgData name="ROYER Romain" userId="e6dd763b-8cef-45f7-8e78-206f3a5d31d6" providerId="ADAL" clId="{90CAAE39-D45C-4438-876D-1D0522665664}" dt="2024-06-12T13:02:50.627" v="4974" actId="20577"/>
          <ac:spMkLst>
            <pc:docMk/>
            <pc:sldMk cId="3371521561" sldId="270"/>
            <ac:spMk id="8" creationId="{CF0DAFC8-2F55-425A-AE25-9E5DE8508CBB}"/>
          </ac:spMkLst>
        </pc:spChg>
        <pc:spChg chg="mod">
          <ac:chgData name="ROYER Romain" userId="e6dd763b-8cef-45f7-8e78-206f3a5d31d6" providerId="ADAL" clId="{90CAAE39-D45C-4438-876D-1D0522665664}" dt="2024-06-12T12:32:14.079" v="4863" actId="11"/>
          <ac:spMkLst>
            <pc:docMk/>
            <pc:sldMk cId="3371521561" sldId="270"/>
            <ac:spMk id="12" creationId="{0F80EB3D-DD7E-4D25-98CC-1B529F37502B}"/>
          </ac:spMkLst>
        </pc:spChg>
        <pc:spChg chg="add mod">
          <ac:chgData name="ROYER Romain" userId="e6dd763b-8cef-45f7-8e78-206f3a5d31d6" providerId="ADAL" clId="{90CAAE39-D45C-4438-876D-1D0522665664}" dt="2024-06-10T14:33:27.251" v="4320" actId="113"/>
          <ac:spMkLst>
            <pc:docMk/>
            <pc:sldMk cId="3371521561" sldId="270"/>
            <ac:spMk id="20" creationId="{FA80F00F-D8BB-9E0D-9EF3-2B486346BE8A}"/>
          </ac:spMkLst>
        </pc:spChg>
        <pc:spChg chg="add mod">
          <ac:chgData name="ROYER Romain" userId="e6dd763b-8cef-45f7-8e78-206f3a5d31d6" providerId="ADAL" clId="{90CAAE39-D45C-4438-876D-1D0522665664}" dt="2024-06-10T14:33:16.388" v="4317" actId="113"/>
          <ac:spMkLst>
            <pc:docMk/>
            <pc:sldMk cId="3371521561" sldId="270"/>
            <ac:spMk id="22" creationId="{C66F3C46-AD29-C595-A2D8-49DB7345225E}"/>
          </ac:spMkLst>
        </pc:spChg>
        <pc:spChg chg="add del mod">
          <ac:chgData name="ROYER Romain" userId="e6dd763b-8cef-45f7-8e78-206f3a5d31d6" providerId="ADAL" clId="{90CAAE39-D45C-4438-876D-1D0522665664}" dt="2024-06-07T08:39:11.333" v="2189"/>
          <ac:spMkLst>
            <pc:docMk/>
            <pc:sldMk cId="3371521561" sldId="270"/>
            <ac:spMk id="24" creationId="{4DDF494A-22EE-F3BA-326A-D8211CDC5B78}"/>
          </ac:spMkLst>
        </pc:spChg>
        <pc:spChg chg="add del mod">
          <ac:chgData name="ROYER Romain" userId="e6dd763b-8cef-45f7-8e78-206f3a5d31d6" providerId="ADAL" clId="{90CAAE39-D45C-4438-876D-1D0522665664}" dt="2024-06-07T08:48:57.208" v="2588" actId="478"/>
          <ac:spMkLst>
            <pc:docMk/>
            <pc:sldMk cId="3371521561" sldId="270"/>
            <ac:spMk id="27" creationId="{17CB5E36-8E06-030D-ADA5-B5F8BAC363D2}"/>
          </ac:spMkLst>
        </pc:spChg>
        <pc:graphicFrameChg chg="del">
          <ac:chgData name="ROYER Romain" userId="e6dd763b-8cef-45f7-8e78-206f3a5d31d6" providerId="ADAL" clId="{90CAAE39-D45C-4438-876D-1D0522665664}" dt="2024-06-07T08:16:57.655" v="1890" actId="478"/>
          <ac:graphicFrameMkLst>
            <pc:docMk/>
            <pc:sldMk cId="3371521561" sldId="270"/>
            <ac:graphicFrameMk id="10" creationId="{50D68B99-5FD0-4E94-A923-51B40F80208A}"/>
          </ac:graphicFrameMkLst>
        </pc:graphicFrameChg>
        <pc:graphicFrameChg chg="add del mod modGraphic">
          <ac:chgData name="ROYER Romain" userId="e6dd763b-8cef-45f7-8e78-206f3a5d31d6" providerId="ADAL" clId="{90CAAE39-D45C-4438-876D-1D0522665664}" dt="2024-06-07T08:39:06.901" v="2185" actId="478"/>
          <ac:graphicFrameMkLst>
            <pc:docMk/>
            <pc:sldMk cId="3371521561" sldId="270"/>
            <ac:graphicFrameMk id="25" creationId="{B9DFF689-9424-13A8-CAC4-247E8C823F18}"/>
          </ac:graphicFrameMkLst>
        </pc:graphicFrameChg>
        <pc:picChg chg="add mod">
          <ac:chgData name="ROYER Romain" userId="e6dd763b-8cef-45f7-8e78-206f3a5d31d6" providerId="ADAL" clId="{90CAAE39-D45C-4438-876D-1D0522665664}" dt="2024-06-10T13:21:01.796" v="3994" actId="1076"/>
          <ac:picMkLst>
            <pc:docMk/>
            <pc:sldMk cId="3371521561" sldId="270"/>
            <ac:picMk id="9" creationId="{FCF21B42-A55D-6045-9485-B6A29CA98E4A}"/>
          </ac:picMkLst>
        </pc:picChg>
        <pc:picChg chg="add mod">
          <ac:chgData name="ROYER Romain" userId="e6dd763b-8cef-45f7-8e78-206f3a5d31d6" providerId="ADAL" clId="{90CAAE39-D45C-4438-876D-1D0522665664}" dt="2024-06-10T13:13:54.968" v="3885" actId="1076"/>
          <ac:picMkLst>
            <pc:docMk/>
            <pc:sldMk cId="3371521561" sldId="270"/>
            <ac:picMk id="11" creationId="{8DD1A459-7531-D979-6227-E85FA560D598}"/>
          </ac:picMkLst>
        </pc:picChg>
        <pc:picChg chg="add del mod">
          <ac:chgData name="ROYER Romain" userId="e6dd763b-8cef-45f7-8e78-206f3a5d31d6" providerId="ADAL" clId="{90CAAE39-D45C-4438-876D-1D0522665664}" dt="2024-06-07T08:39:11.281" v="2187" actId="478"/>
          <ac:picMkLst>
            <pc:docMk/>
            <pc:sldMk cId="3371521561" sldId="270"/>
            <ac:picMk id="14" creationId="{5597EE99-9048-3AEC-B2B7-323AB91C2719}"/>
          </ac:picMkLst>
        </pc:picChg>
        <pc:picChg chg="add mod">
          <ac:chgData name="ROYER Romain" userId="e6dd763b-8cef-45f7-8e78-206f3a5d31d6" providerId="ADAL" clId="{90CAAE39-D45C-4438-876D-1D0522665664}" dt="2024-06-10T13:15:56.628" v="3911" actId="1076"/>
          <ac:picMkLst>
            <pc:docMk/>
            <pc:sldMk cId="3371521561" sldId="270"/>
            <ac:picMk id="16" creationId="{BAB6F68C-81A3-EE4C-9B37-18BC92CFC143}"/>
          </ac:picMkLst>
        </pc:picChg>
        <pc:picChg chg="add mod">
          <ac:chgData name="ROYER Romain" userId="e6dd763b-8cef-45f7-8e78-206f3a5d31d6" providerId="ADAL" clId="{90CAAE39-D45C-4438-876D-1D0522665664}" dt="2024-06-10T14:19:16.042" v="4131" actId="1036"/>
          <ac:picMkLst>
            <pc:docMk/>
            <pc:sldMk cId="3371521561" sldId="270"/>
            <ac:picMk id="18" creationId="{7BE13FA4-461C-F629-4A6B-93D72067BF96}"/>
          </ac:picMkLst>
        </pc:picChg>
      </pc:sldChg>
      <pc:sldChg chg="addSp delSp modSp add mod ord modNotesTx">
        <pc:chgData name="ROYER Romain" userId="e6dd763b-8cef-45f7-8e78-206f3a5d31d6" providerId="ADAL" clId="{90CAAE39-D45C-4438-876D-1D0522665664}" dt="2024-06-12T13:07:01.954" v="4988"/>
        <pc:sldMkLst>
          <pc:docMk/>
          <pc:sldMk cId="2539421118" sldId="271"/>
        </pc:sldMkLst>
        <pc:spChg chg="del">
          <ac:chgData name="ROYER Romain" userId="e6dd763b-8cef-45f7-8e78-206f3a5d31d6" providerId="ADAL" clId="{90CAAE39-D45C-4438-876D-1D0522665664}" dt="2024-06-07T08:49:00.991" v="2589" actId="478"/>
          <ac:spMkLst>
            <pc:docMk/>
            <pc:sldMk cId="2539421118" sldId="271"/>
            <ac:spMk id="2" creationId="{1DA37FD8-A418-4943-AD1D-58707A399173}"/>
          </ac:spMkLst>
        </pc:spChg>
        <pc:spChg chg="add mod">
          <ac:chgData name="ROYER Romain" userId="e6dd763b-8cef-45f7-8e78-206f3a5d31d6" providerId="ADAL" clId="{90CAAE39-D45C-4438-876D-1D0522665664}" dt="2024-06-12T12:32:44.990" v="4867"/>
          <ac:spMkLst>
            <pc:docMk/>
            <pc:sldMk cId="2539421118" sldId="271"/>
            <ac:spMk id="2" creationId="{9A158A6E-354F-F99A-9B41-122260355395}"/>
          </ac:spMkLst>
        </pc:spChg>
        <pc:spChg chg="mod">
          <ac:chgData name="ROYER Romain" userId="e6dd763b-8cef-45f7-8e78-206f3a5d31d6" providerId="ADAL" clId="{90CAAE39-D45C-4438-876D-1D0522665664}" dt="2024-06-10T12:50:00.163" v="3766" actId="11"/>
          <ac:spMkLst>
            <pc:docMk/>
            <pc:sldMk cId="2539421118" sldId="271"/>
            <ac:spMk id="3" creationId="{7A026571-394F-1F23-5084-7B462FD9198A}"/>
          </ac:spMkLst>
        </pc:spChg>
        <pc:spChg chg="mod">
          <ac:chgData name="ROYER Romain" userId="e6dd763b-8cef-45f7-8e78-206f3a5d31d6" providerId="ADAL" clId="{90CAAE39-D45C-4438-876D-1D0522665664}" dt="2024-06-07T08:44:09.347" v="2296"/>
          <ac:spMkLst>
            <pc:docMk/>
            <pc:sldMk cId="2539421118" sldId="271"/>
            <ac:spMk id="6" creationId="{8471AD01-A3D2-44FF-A657-416A61F3EE72}"/>
          </ac:spMkLst>
        </pc:spChg>
        <pc:spChg chg="add del">
          <ac:chgData name="ROYER Romain" userId="e6dd763b-8cef-45f7-8e78-206f3a5d31d6" providerId="ADAL" clId="{90CAAE39-D45C-4438-876D-1D0522665664}" dt="2024-06-07T08:42:07.462" v="2263" actId="478"/>
          <ac:spMkLst>
            <pc:docMk/>
            <pc:sldMk cId="2539421118" sldId="271"/>
            <ac:spMk id="8" creationId="{CF0DAFC8-2F55-425A-AE25-9E5DE8508CBB}"/>
          </ac:spMkLst>
        </pc:spChg>
        <pc:spChg chg="add del mod">
          <ac:chgData name="ROYER Romain" userId="e6dd763b-8cef-45f7-8e78-206f3a5d31d6" providerId="ADAL" clId="{90CAAE39-D45C-4438-876D-1D0522665664}" dt="2024-06-07T08:42:04.944" v="2262" actId="478"/>
          <ac:spMkLst>
            <pc:docMk/>
            <pc:sldMk cId="2539421118" sldId="271"/>
            <ac:spMk id="9" creationId="{95D89B90-5068-6BDB-98CC-35F7FC76C1C2}"/>
          </ac:spMkLst>
        </pc:spChg>
        <pc:spChg chg="mod">
          <ac:chgData name="ROYER Romain" userId="e6dd763b-8cef-45f7-8e78-206f3a5d31d6" providerId="ADAL" clId="{90CAAE39-D45C-4438-876D-1D0522665664}" dt="2024-06-12T12:32:50.750" v="4868" actId="11"/>
          <ac:spMkLst>
            <pc:docMk/>
            <pc:sldMk cId="2539421118" sldId="271"/>
            <ac:spMk id="12" creationId="{0F80EB3D-DD7E-4D25-98CC-1B529F37502B}"/>
          </ac:spMkLst>
        </pc:spChg>
        <pc:spChg chg="add del mod">
          <ac:chgData name="ROYER Romain" userId="e6dd763b-8cef-45f7-8e78-206f3a5d31d6" providerId="ADAL" clId="{90CAAE39-D45C-4438-876D-1D0522665664}" dt="2024-06-07T08:42:09.207" v="2264" actId="478"/>
          <ac:spMkLst>
            <pc:docMk/>
            <pc:sldMk cId="2539421118" sldId="271"/>
            <ac:spMk id="13" creationId="{2CC83842-C587-FE96-8DBD-3F5AC33485F5}"/>
          </ac:spMkLst>
        </pc:spChg>
        <pc:spChg chg="add del mod">
          <ac:chgData name="ROYER Romain" userId="e6dd763b-8cef-45f7-8e78-206f3a5d31d6" providerId="ADAL" clId="{90CAAE39-D45C-4438-876D-1D0522665664}" dt="2024-06-07T08:49:01.782" v="2590" actId="478"/>
          <ac:spMkLst>
            <pc:docMk/>
            <pc:sldMk cId="2539421118" sldId="271"/>
            <ac:spMk id="17" creationId="{C58E858B-84E4-0400-0430-3A05467B07AB}"/>
          </ac:spMkLst>
        </pc:spChg>
        <pc:spChg chg="add mod">
          <ac:chgData name="ROYER Romain" userId="e6dd763b-8cef-45f7-8e78-206f3a5d31d6" providerId="ADAL" clId="{90CAAE39-D45C-4438-876D-1D0522665664}" dt="2024-06-07T09:37:06.557" v="2777" actId="114"/>
          <ac:spMkLst>
            <pc:docMk/>
            <pc:sldMk cId="2539421118" sldId="271"/>
            <ac:spMk id="19" creationId="{48717A2C-7F05-2136-6404-9A1ED6CD7BE2}"/>
          </ac:spMkLst>
        </pc:spChg>
        <pc:spChg chg="add del">
          <ac:chgData name="ROYER Romain" userId="e6dd763b-8cef-45f7-8e78-206f3a5d31d6" providerId="ADAL" clId="{90CAAE39-D45C-4438-876D-1D0522665664}" dt="2024-06-07T08:42:07.462" v="2263" actId="478"/>
          <ac:spMkLst>
            <pc:docMk/>
            <pc:sldMk cId="2539421118" sldId="271"/>
            <ac:spMk id="20" creationId="{FA80F00F-D8BB-9E0D-9EF3-2B486346BE8A}"/>
          </ac:spMkLst>
        </pc:spChg>
        <pc:spChg chg="add mod">
          <ac:chgData name="ROYER Romain" userId="e6dd763b-8cef-45f7-8e78-206f3a5d31d6" providerId="ADAL" clId="{90CAAE39-D45C-4438-876D-1D0522665664}" dt="2024-06-07T09:24:40.929" v="2747" actId="404"/>
          <ac:spMkLst>
            <pc:docMk/>
            <pc:sldMk cId="2539421118" sldId="271"/>
            <ac:spMk id="21" creationId="{1C7BFF5D-C9D0-575C-DF8C-56637EC59CB5}"/>
          </ac:spMkLst>
        </pc:spChg>
        <pc:spChg chg="del mod">
          <ac:chgData name="ROYER Romain" userId="e6dd763b-8cef-45f7-8e78-206f3a5d31d6" providerId="ADAL" clId="{90CAAE39-D45C-4438-876D-1D0522665664}" dt="2024-06-07T08:41:52.107" v="2255" actId="478"/>
          <ac:spMkLst>
            <pc:docMk/>
            <pc:sldMk cId="2539421118" sldId="271"/>
            <ac:spMk id="22" creationId="{C66F3C46-AD29-C595-A2D8-49DB7345225E}"/>
          </ac:spMkLst>
        </pc:spChg>
        <pc:spChg chg="add del">
          <ac:chgData name="ROYER Romain" userId="e6dd763b-8cef-45f7-8e78-206f3a5d31d6" providerId="ADAL" clId="{90CAAE39-D45C-4438-876D-1D0522665664}" dt="2024-06-07T08:42:10.991" v="2265" actId="478"/>
          <ac:spMkLst>
            <pc:docMk/>
            <pc:sldMk cId="2539421118" sldId="271"/>
            <ac:spMk id="24" creationId="{4DDF494A-22EE-F3BA-326A-D8211CDC5B78}"/>
          </ac:spMkLst>
        </pc:spChg>
        <pc:graphicFrameChg chg="mod modGraphic">
          <ac:chgData name="ROYER Romain" userId="e6dd763b-8cef-45f7-8e78-206f3a5d31d6" providerId="ADAL" clId="{90CAAE39-D45C-4438-876D-1D0522665664}" dt="2024-06-07T08:43:24.060" v="2282" actId="1035"/>
          <ac:graphicFrameMkLst>
            <pc:docMk/>
            <pc:sldMk cId="2539421118" sldId="271"/>
            <ac:graphicFrameMk id="25" creationId="{B9DFF689-9424-13A8-CAC4-247E8C823F18}"/>
          </ac:graphicFrameMkLst>
        </pc:graphicFrameChg>
        <pc:picChg chg="del">
          <ac:chgData name="ROYER Romain" userId="e6dd763b-8cef-45f7-8e78-206f3a5d31d6" providerId="ADAL" clId="{90CAAE39-D45C-4438-876D-1D0522665664}" dt="2024-06-07T08:41:54.875" v="2256" actId="478"/>
          <ac:picMkLst>
            <pc:docMk/>
            <pc:sldMk cId="2539421118" sldId="271"/>
            <ac:picMk id="11" creationId="{8DD1A459-7531-D979-6227-E85FA560D598}"/>
          </ac:picMkLst>
        </pc:picChg>
        <pc:picChg chg="add del mod">
          <ac:chgData name="ROYER Romain" userId="e6dd763b-8cef-45f7-8e78-206f3a5d31d6" providerId="ADAL" clId="{90CAAE39-D45C-4438-876D-1D0522665664}" dt="2024-06-07T09:25:23.727" v="2775" actId="1037"/>
          <ac:picMkLst>
            <pc:docMk/>
            <pc:sldMk cId="2539421118" sldId="271"/>
            <ac:picMk id="14" creationId="{5597EE99-9048-3AEC-B2B7-323AB91C2719}"/>
          </ac:picMkLst>
        </pc:picChg>
        <pc:picChg chg="add del">
          <ac:chgData name="ROYER Romain" userId="e6dd763b-8cef-45f7-8e78-206f3a5d31d6" providerId="ADAL" clId="{90CAAE39-D45C-4438-876D-1D0522665664}" dt="2024-06-07T08:42:07.462" v="2263" actId="478"/>
          <ac:picMkLst>
            <pc:docMk/>
            <pc:sldMk cId="2539421118" sldId="271"/>
            <ac:picMk id="16" creationId="{BAB6F68C-81A3-EE4C-9B37-18BC92CFC143}"/>
          </ac:picMkLst>
        </pc:picChg>
        <pc:picChg chg="add del">
          <ac:chgData name="ROYER Romain" userId="e6dd763b-8cef-45f7-8e78-206f3a5d31d6" providerId="ADAL" clId="{90CAAE39-D45C-4438-876D-1D0522665664}" dt="2024-06-07T08:42:07.462" v="2263" actId="478"/>
          <ac:picMkLst>
            <pc:docMk/>
            <pc:sldMk cId="2539421118" sldId="271"/>
            <ac:picMk id="18" creationId="{7BE13FA4-461C-F629-4A6B-93D72067BF96}"/>
          </ac:picMkLst>
        </pc:picChg>
      </pc:sldChg>
      <pc:sldChg chg="addSp delSp modSp add mod">
        <pc:chgData name="ROYER Romain" userId="e6dd763b-8cef-45f7-8e78-206f3a5d31d6" providerId="ADAL" clId="{90CAAE39-D45C-4438-876D-1D0522665664}" dt="2024-06-12T12:34:24.065" v="4890" actId="11"/>
        <pc:sldMkLst>
          <pc:docMk/>
          <pc:sldMk cId="1924626656" sldId="272"/>
        </pc:sldMkLst>
        <pc:spChg chg="add">
          <ac:chgData name="ROYER Romain" userId="e6dd763b-8cef-45f7-8e78-206f3a5d31d6" providerId="ADAL" clId="{90CAAE39-D45C-4438-876D-1D0522665664}" dt="2024-06-10T13:55:09.376" v="4115"/>
          <ac:spMkLst>
            <pc:docMk/>
            <pc:sldMk cId="1924626656" sldId="272"/>
            <ac:spMk id="2" creationId="{03E681D6-4E0A-D73F-50BA-2B0F56F0CE83}"/>
          </ac:spMkLst>
        </pc:spChg>
        <pc:spChg chg="del">
          <ac:chgData name="ROYER Romain" userId="e6dd763b-8cef-45f7-8e78-206f3a5d31d6" providerId="ADAL" clId="{90CAAE39-D45C-4438-876D-1D0522665664}" dt="2024-06-07T08:49:49.279" v="2622" actId="478"/>
          <ac:spMkLst>
            <pc:docMk/>
            <pc:sldMk cId="1924626656" sldId="272"/>
            <ac:spMk id="3" creationId="{7A026571-394F-1F23-5084-7B462FD9198A}"/>
          </ac:spMkLst>
        </pc:spChg>
        <pc:spChg chg="add mod">
          <ac:chgData name="ROYER Romain" userId="e6dd763b-8cef-45f7-8e78-206f3a5d31d6" providerId="ADAL" clId="{90CAAE39-D45C-4438-876D-1D0522665664}" dt="2024-06-10T13:55:30.296" v="4121" actId="1076"/>
          <ac:spMkLst>
            <pc:docMk/>
            <pc:sldMk cId="1924626656" sldId="272"/>
            <ac:spMk id="3" creationId="{C035F413-F188-9FE6-EF6C-D5B5CC05AA74}"/>
          </ac:spMkLst>
        </pc:spChg>
        <pc:spChg chg="add del mod">
          <ac:chgData name="ROYER Romain" userId="e6dd763b-8cef-45f7-8e78-206f3a5d31d6" providerId="ADAL" clId="{90CAAE39-D45C-4438-876D-1D0522665664}" dt="2024-06-10T13:54:08.933" v="4114" actId="478"/>
          <ac:spMkLst>
            <pc:docMk/>
            <pc:sldMk cId="1924626656" sldId="272"/>
            <ac:spMk id="4" creationId="{390C914A-648A-F817-4BE7-B12EF8522A6A}"/>
          </ac:spMkLst>
        </pc:spChg>
        <pc:spChg chg="add del mod">
          <ac:chgData name="ROYER Romain" userId="e6dd763b-8cef-45f7-8e78-206f3a5d31d6" providerId="ADAL" clId="{90CAAE39-D45C-4438-876D-1D0522665664}" dt="2024-06-10T13:55:20.929" v="4118" actId="478"/>
          <ac:spMkLst>
            <pc:docMk/>
            <pc:sldMk cId="1924626656" sldId="272"/>
            <ac:spMk id="8" creationId="{D6B1E70E-02D6-7AA6-065B-267042858734}"/>
          </ac:spMkLst>
        </pc:spChg>
        <pc:spChg chg="mod">
          <ac:chgData name="ROYER Romain" userId="e6dd763b-8cef-45f7-8e78-206f3a5d31d6" providerId="ADAL" clId="{90CAAE39-D45C-4438-876D-1D0522665664}" dt="2024-06-12T12:34:24.065" v="4890" actId="11"/>
          <ac:spMkLst>
            <pc:docMk/>
            <pc:sldMk cId="1924626656" sldId="272"/>
            <ac:spMk id="12" creationId="{0F80EB3D-DD7E-4D25-98CC-1B529F37502B}"/>
          </ac:spMkLst>
        </pc:spChg>
        <pc:graphicFrameChg chg="del">
          <ac:chgData name="ROYER Romain" userId="e6dd763b-8cef-45f7-8e78-206f3a5d31d6" providerId="ADAL" clId="{90CAAE39-D45C-4438-876D-1D0522665664}" dt="2024-06-07T08:49:53.623" v="2624" actId="478"/>
          <ac:graphicFrameMkLst>
            <pc:docMk/>
            <pc:sldMk cId="1924626656" sldId="272"/>
            <ac:graphicFrameMk id="25" creationId="{B9DFF689-9424-13A8-CAC4-247E8C823F18}"/>
          </ac:graphicFrameMkLst>
        </pc:graphicFrameChg>
        <pc:picChg chg="del">
          <ac:chgData name="ROYER Romain" userId="e6dd763b-8cef-45f7-8e78-206f3a5d31d6" providerId="ADAL" clId="{90CAAE39-D45C-4438-876D-1D0522665664}" dt="2024-06-07T08:49:51.432" v="2623" actId="478"/>
          <ac:picMkLst>
            <pc:docMk/>
            <pc:sldMk cId="1924626656" sldId="272"/>
            <ac:picMk id="14" creationId="{5597EE99-9048-3AEC-B2B7-323AB91C2719}"/>
          </ac:picMkLst>
        </pc:picChg>
      </pc:sldChg>
      <pc:sldChg chg="addSp delSp modSp add mod ord delCm modCm">
        <pc:chgData name="ROYER Romain" userId="e6dd763b-8cef-45f7-8e78-206f3a5d31d6" providerId="ADAL" clId="{90CAAE39-D45C-4438-876D-1D0522665664}" dt="2024-06-12T12:59:46.865" v="4951" actId="11"/>
        <pc:sldMkLst>
          <pc:docMk/>
          <pc:sldMk cId="3026382174" sldId="273"/>
        </pc:sldMkLst>
        <pc:spChg chg="mod">
          <ac:chgData name="ROYER Romain" userId="e6dd763b-8cef-45f7-8e78-206f3a5d31d6" providerId="ADAL" clId="{90CAAE39-D45C-4438-876D-1D0522665664}" dt="2024-06-12T12:59:46.865" v="4951" actId="11"/>
          <ac:spMkLst>
            <pc:docMk/>
            <pc:sldMk cId="3026382174" sldId="273"/>
            <ac:spMk id="12" creationId="{0F80EB3D-DD7E-4D25-98CC-1B529F37502B}"/>
          </ac:spMkLst>
        </pc:spChg>
        <pc:spChg chg="del">
          <ac:chgData name="ROYER Romain" userId="e6dd763b-8cef-45f7-8e78-206f3a5d31d6" providerId="ADAL" clId="{90CAAE39-D45C-4438-876D-1D0522665664}" dt="2024-06-10T12:46:41.988" v="3698" actId="478"/>
          <ac:spMkLst>
            <pc:docMk/>
            <pc:sldMk cId="3026382174" sldId="273"/>
            <ac:spMk id="20" creationId="{D81CBAFE-85BB-3E9E-63F8-0417BFC6E164}"/>
          </ac:spMkLst>
        </pc:spChg>
        <pc:spChg chg="del">
          <ac:chgData name="ROYER Romain" userId="e6dd763b-8cef-45f7-8e78-206f3a5d31d6" providerId="ADAL" clId="{90CAAE39-D45C-4438-876D-1D0522665664}" dt="2024-06-10T12:46:41.988" v="3698" actId="478"/>
          <ac:spMkLst>
            <pc:docMk/>
            <pc:sldMk cId="3026382174" sldId="273"/>
            <ac:spMk id="21" creationId="{3960F308-E0ED-C9F2-36E8-1FEC5E6E1C76}"/>
          </ac:spMkLst>
        </pc:spChg>
        <pc:spChg chg="del">
          <ac:chgData name="ROYER Romain" userId="e6dd763b-8cef-45f7-8e78-206f3a5d31d6" providerId="ADAL" clId="{90CAAE39-D45C-4438-876D-1D0522665664}" dt="2024-06-10T12:46:45.031" v="3699" actId="478"/>
          <ac:spMkLst>
            <pc:docMk/>
            <pc:sldMk cId="3026382174" sldId="273"/>
            <ac:spMk id="23" creationId="{FA66C94B-FBB5-7B9E-84DB-0EC53E473A21}"/>
          </ac:spMkLst>
        </pc:spChg>
        <pc:graphicFrameChg chg="add mod modGraphic">
          <ac:chgData name="ROYER Romain" userId="e6dd763b-8cef-45f7-8e78-206f3a5d31d6" providerId="ADAL" clId="{90CAAE39-D45C-4438-876D-1D0522665664}" dt="2024-06-12T09:21:22.826" v="4414" actId="113"/>
          <ac:graphicFrameMkLst>
            <pc:docMk/>
            <pc:sldMk cId="3026382174" sldId="273"/>
            <ac:graphicFrameMk id="2" creationId="{3B3C18F6-1023-5898-1C14-E22D49FBD690}"/>
          </ac:graphicFrameMkLst>
        </pc:graphicFrameChg>
        <pc:picChg chg="del">
          <ac:chgData name="ROYER Romain" userId="e6dd763b-8cef-45f7-8e78-206f3a5d31d6" providerId="ADAL" clId="{90CAAE39-D45C-4438-876D-1D0522665664}" dt="2024-06-10T12:46:41.988" v="3698" actId="478"/>
          <ac:picMkLst>
            <pc:docMk/>
            <pc:sldMk cId="3026382174" sldId="273"/>
            <ac:picMk id="10" creationId="{442F2CBB-829B-CE6A-2222-2EA38864BAE6}"/>
          </ac:picMkLst>
        </pc:picChg>
        <pc:picChg chg="del">
          <ac:chgData name="ROYER Romain" userId="e6dd763b-8cef-45f7-8e78-206f3a5d31d6" providerId="ADAL" clId="{90CAAE39-D45C-4438-876D-1D0522665664}" dt="2024-06-10T12:46:41.988" v="3698" actId="478"/>
          <ac:picMkLst>
            <pc:docMk/>
            <pc:sldMk cId="3026382174" sldId="273"/>
            <ac:picMk id="14" creationId="{B1C95F54-AC42-CFBE-BA29-292EDCA12E2D}"/>
          </ac:picMkLst>
        </pc:picChg>
        <pc:picChg chg="del">
          <ac:chgData name="ROYER Romain" userId="e6dd763b-8cef-45f7-8e78-206f3a5d31d6" providerId="ADAL" clId="{90CAAE39-D45C-4438-876D-1D0522665664}" dt="2024-06-10T12:46:41.988" v="3698" actId="478"/>
          <ac:picMkLst>
            <pc:docMk/>
            <pc:sldMk cId="3026382174" sldId="273"/>
            <ac:picMk id="16" creationId="{73AF75D5-BE18-A826-2CCC-57174F86D3B4}"/>
          </ac:picMkLst>
        </pc:picChg>
        <pc:picChg chg="del">
          <ac:chgData name="ROYER Romain" userId="e6dd763b-8cef-45f7-8e78-206f3a5d31d6" providerId="ADAL" clId="{90CAAE39-D45C-4438-876D-1D0522665664}" dt="2024-06-10T12:46:41.988" v="3698" actId="478"/>
          <ac:picMkLst>
            <pc:docMk/>
            <pc:sldMk cId="3026382174" sldId="273"/>
            <ac:picMk id="18" creationId="{A24DA86E-2DDF-B79E-2C76-8E0317D8443C}"/>
          </ac:picMkLst>
        </pc:picChg>
        <pc:picChg chg="del">
          <ac:chgData name="ROYER Romain" userId="e6dd763b-8cef-45f7-8e78-206f3a5d31d6" providerId="ADAL" clId="{90CAAE39-D45C-4438-876D-1D0522665664}" dt="2024-06-10T12:46:41.988" v="3698" actId="478"/>
          <ac:picMkLst>
            <pc:docMk/>
            <pc:sldMk cId="3026382174" sldId="273"/>
            <ac:picMk id="19" creationId="{EFE67241-A106-13C1-FCE8-E72EC480C7AE}"/>
          </ac:picMkLst>
        </pc:picChg>
        <pc:picChg chg="del">
          <ac:chgData name="ROYER Romain" userId="e6dd763b-8cef-45f7-8e78-206f3a5d31d6" providerId="ADAL" clId="{90CAAE39-D45C-4438-876D-1D0522665664}" dt="2024-06-10T12:46:41.988" v="3698" actId="478"/>
          <ac:picMkLst>
            <pc:docMk/>
            <pc:sldMk cId="3026382174" sldId="273"/>
            <ac:picMk id="1026" creationId="{4D20A40A-0238-A523-B662-C9ACC70B70D2}"/>
          </ac:picMkLst>
        </pc:picChg>
        <pc:extLst>
          <p:ext xmlns:p="http://schemas.openxmlformats.org/presentationml/2006/main" uri="{D6D511B9-2390-475A-947B-AFAB55BFBCF1}">
            <pc226:cmChg xmlns:pc226="http://schemas.microsoft.com/office/powerpoint/2022/06/main/command" chg="mod modRxn">
              <pc226:chgData name="ROYER Romain" userId="e6dd763b-8cef-45f7-8e78-206f3a5d31d6" providerId="ADAL" clId="{90CAAE39-D45C-4438-876D-1D0522665664}" dt="2024-06-12T09:27:28.416" v="4416"/>
              <pc2:cmMkLst xmlns:pc2="http://schemas.microsoft.com/office/powerpoint/2019/9/main/command">
                <pc:docMk/>
                <pc:sldMk cId="3026382174" sldId="273"/>
                <pc2:cmMk id="{C3DE3D71-CE26-4D2B-BD77-BFB7CCDA1FED}"/>
              </pc2:cmMkLst>
            </pc226:cmChg>
            <pc226:cmChg xmlns:pc226="http://schemas.microsoft.com/office/powerpoint/2022/06/main/command" chg="del">
              <pc226:chgData name="ROYER Romain" userId="e6dd763b-8cef-45f7-8e78-206f3a5d31d6" providerId="ADAL" clId="{90CAAE39-D45C-4438-876D-1D0522665664}" dt="2024-06-10T12:40:59.705" v="3670"/>
              <pc2:cmMkLst xmlns:pc2="http://schemas.microsoft.com/office/powerpoint/2019/9/main/command">
                <pc:docMk/>
                <pc:sldMk cId="3026382174" sldId="273"/>
                <pc2:cmMk id="{DFE74AF5-1FF5-40C7-9F54-7521F1B04A90}"/>
              </pc2:cmMkLst>
            </pc226:cmChg>
          </p:ext>
        </pc:extLst>
      </pc:sldChg>
      <pc:sldChg chg="modSp add mod modNotesTx">
        <pc:chgData name="ROYER Romain" userId="e6dd763b-8cef-45f7-8e78-206f3a5d31d6" providerId="ADAL" clId="{90CAAE39-D45C-4438-876D-1D0522665664}" dt="2024-06-13T07:59:24.245" v="6210"/>
        <pc:sldMkLst>
          <pc:docMk/>
          <pc:sldMk cId="3558189698" sldId="274"/>
        </pc:sldMkLst>
        <pc:spChg chg="mod">
          <ac:chgData name="ROYER Romain" userId="e6dd763b-8cef-45f7-8e78-206f3a5d31d6" providerId="ADAL" clId="{90CAAE39-D45C-4438-876D-1D0522665664}" dt="2024-06-12T12:34:32.698" v="4891" actId="11"/>
          <ac:spMkLst>
            <pc:docMk/>
            <pc:sldMk cId="3558189698" sldId="274"/>
            <ac:spMk id="12" creationId="{0F80EB3D-DD7E-4D25-98CC-1B529F37502B}"/>
          </ac:spMkLst>
        </pc:spChg>
      </pc:sldChg>
      <pc:sldChg chg="addSp delSp modSp add mod delCm modCm">
        <pc:chgData name="ROYER Romain" userId="e6dd763b-8cef-45f7-8e78-206f3a5d31d6" providerId="ADAL" clId="{90CAAE39-D45C-4438-876D-1D0522665664}" dt="2024-06-13T09:57:39.155" v="6273" actId="20577"/>
        <pc:sldMkLst>
          <pc:docMk/>
          <pc:sldMk cId="3881670026" sldId="275"/>
        </pc:sldMkLst>
        <pc:spChg chg="add mod">
          <ac:chgData name="ROYER Romain" userId="e6dd763b-8cef-45f7-8e78-206f3a5d31d6" providerId="ADAL" clId="{90CAAE39-D45C-4438-876D-1D0522665664}" dt="2024-06-12T09:48:08.222" v="4788" actId="14100"/>
          <ac:spMkLst>
            <pc:docMk/>
            <pc:sldMk cId="3881670026" sldId="275"/>
            <ac:spMk id="8" creationId="{97697F7C-9C5E-9AFB-D2D1-230EF06A579C}"/>
          </ac:spMkLst>
        </pc:spChg>
        <pc:spChg chg="add mod">
          <ac:chgData name="ROYER Romain" userId="e6dd763b-8cef-45f7-8e78-206f3a5d31d6" providerId="ADAL" clId="{90CAAE39-D45C-4438-876D-1D0522665664}" dt="2024-06-13T09:57:39.155" v="6273" actId="20577"/>
          <ac:spMkLst>
            <pc:docMk/>
            <pc:sldMk cId="3881670026" sldId="275"/>
            <ac:spMk id="11" creationId="{55707949-978D-BD58-4955-752D8BE4D62F}"/>
          </ac:spMkLst>
        </pc:spChg>
        <pc:spChg chg="mod">
          <ac:chgData name="ROYER Romain" userId="e6dd763b-8cef-45f7-8e78-206f3a5d31d6" providerId="ADAL" clId="{90CAAE39-D45C-4438-876D-1D0522665664}" dt="2024-06-12T12:59:37.748" v="4950" actId="11"/>
          <ac:spMkLst>
            <pc:docMk/>
            <pc:sldMk cId="3881670026" sldId="275"/>
            <ac:spMk id="12" creationId="{0F80EB3D-DD7E-4D25-98CC-1B529F37502B}"/>
          </ac:spMkLst>
        </pc:spChg>
        <pc:spChg chg="add mod">
          <ac:chgData name="ROYER Romain" userId="e6dd763b-8cef-45f7-8e78-206f3a5d31d6" providerId="ADAL" clId="{90CAAE39-D45C-4438-876D-1D0522665664}" dt="2024-06-12T09:48:11.324" v="4789" actId="14100"/>
          <ac:spMkLst>
            <pc:docMk/>
            <pc:sldMk cId="3881670026" sldId="275"/>
            <ac:spMk id="16" creationId="{D933490F-98FD-27A2-81D3-D75A1E3B59EE}"/>
          </ac:spMkLst>
        </pc:spChg>
        <pc:graphicFrameChg chg="del">
          <ac:chgData name="ROYER Romain" userId="e6dd763b-8cef-45f7-8e78-206f3a5d31d6" providerId="ADAL" clId="{90CAAE39-D45C-4438-876D-1D0522665664}" dt="2024-06-12T09:29:55.653" v="4418" actId="478"/>
          <ac:graphicFrameMkLst>
            <pc:docMk/>
            <pc:sldMk cId="3881670026" sldId="275"/>
            <ac:graphicFrameMk id="2" creationId="{3B3C18F6-1023-5898-1C14-E22D49FBD690}"/>
          </ac:graphicFrameMkLst>
        </pc:graphicFrameChg>
        <pc:picChg chg="add mod">
          <ac:chgData name="ROYER Romain" userId="e6dd763b-8cef-45f7-8e78-206f3a5d31d6" providerId="ADAL" clId="{90CAAE39-D45C-4438-876D-1D0522665664}" dt="2024-06-12T09:43:58.584" v="4710" actId="1076"/>
          <ac:picMkLst>
            <pc:docMk/>
            <pc:sldMk cId="3881670026" sldId="275"/>
            <ac:picMk id="3" creationId="{88B74B84-81BF-6C4C-A73C-3BA66645B846}"/>
          </ac:picMkLst>
        </pc:picChg>
        <pc:picChg chg="add mod">
          <ac:chgData name="ROYER Romain" userId="e6dd763b-8cef-45f7-8e78-206f3a5d31d6" providerId="ADAL" clId="{90CAAE39-D45C-4438-876D-1D0522665664}" dt="2024-06-12T09:44:08.428" v="4712" actId="1076"/>
          <ac:picMkLst>
            <pc:docMk/>
            <pc:sldMk cId="3881670026" sldId="275"/>
            <ac:picMk id="4" creationId="{EEE8E6DC-D6AE-77F1-0AE2-56F83CA89399}"/>
          </ac:picMkLst>
        </pc:picChg>
        <pc:picChg chg="add mod">
          <ac:chgData name="ROYER Romain" userId="e6dd763b-8cef-45f7-8e78-206f3a5d31d6" providerId="ADAL" clId="{90CAAE39-D45C-4438-876D-1D0522665664}" dt="2024-06-12T09:46:12.545" v="4739" actId="1076"/>
          <ac:picMkLst>
            <pc:docMk/>
            <pc:sldMk cId="3881670026" sldId="275"/>
            <ac:picMk id="9" creationId="{14E71F64-4402-4586-21DF-12E613ED10FF}"/>
          </ac:picMkLst>
        </pc:picChg>
        <pc:picChg chg="add mod">
          <ac:chgData name="ROYER Romain" userId="e6dd763b-8cef-45f7-8e78-206f3a5d31d6" providerId="ADAL" clId="{90CAAE39-D45C-4438-876D-1D0522665664}" dt="2024-06-12T09:46:27.438" v="4743" actId="1076"/>
          <ac:picMkLst>
            <pc:docMk/>
            <pc:sldMk cId="3881670026" sldId="275"/>
            <ac:picMk id="14" creationId="{D10214CA-003C-010F-F8B2-023DA10CB042}"/>
          </ac:picMkLst>
        </pc:picChg>
        <pc:picChg chg="add mod">
          <ac:chgData name="ROYER Romain" userId="e6dd763b-8cef-45f7-8e78-206f3a5d31d6" providerId="ADAL" clId="{90CAAE39-D45C-4438-876D-1D0522665664}" dt="2024-06-12T09:48:16.249" v="4790" actId="1076"/>
          <ac:picMkLst>
            <pc:docMk/>
            <pc:sldMk cId="3881670026" sldId="275"/>
            <ac:picMk id="18" creationId="{DEF836F9-0CDA-D68A-E13A-392D7B665B20}"/>
          </ac:picMkLst>
        </pc:picChg>
        <pc:picChg chg="add mod">
          <ac:chgData name="ROYER Romain" userId="e6dd763b-8cef-45f7-8e78-206f3a5d31d6" providerId="ADAL" clId="{90CAAE39-D45C-4438-876D-1D0522665664}" dt="2024-06-12T09:46:02.216" v="4735" actId="1076"/>
          <ac:picMkLst>
            <pc:docMk/>
            <pc:sldMk cId="3881670026" sldId="275"/>
            <ac:picMk id="19" creationId="{368D7BE7-2440-EC1C-F1AD-8524F8A6758B}"/>
          </ac:picMkLst>
        </pc:picChg>
        <pc:picChg chg="add mod">
          <ac:chgData name="ROYER Romain" userId="e6dd763b-8cef-45f7-8e78-206f3a5d31d6" providerId="ADAL" clId="{90CAAE39-D45C-4438-876D-1D0522665664}" dt="2024-06-12T09:47:26.522" v="4750" actId="108"/>
          <ac:picMkLst>
            <pc:docMk/>
            <pc:sldMk cId="3881670026" sldId="275"/>
            <ac:picMk id="21" creationId="{F052BF13-79A5-7E6C-9F5E-37C4B615B298}"/>
          </ac:picMkLst>
        </pc:picChg>
        <pc:extLst>
          <p:ext xmlns:p="http://schemas.openxmlformats.org/presentationml/2006/main" uri="{D6D511B9-2390-475A-947B-AFAB55BFBCF1}">
            <pc226:cmChg xmlns:pc226="http://schemas.microsoft.com/office/powerpoint/2022/06/main/command" chg="del mod">
              <pc226:chgData name="ROYER Romain" userId="e6dd763b-8cef-45f7-8e78-206f3a5d31d6" providerId="ADAL" clId="{90CAAE39-D45C-4438-876D-1D0522665664}" dt="2024-06-12T09:30:13.501" v="4438"/>
              <pc2:cmMkLst xmlns:pc2="http://schemas.microsoft.com/office/powerpoint/2019/9/main/command">
                <pc:docMk/>
                <pc:sldMk cId="3881670026" sldId="275"/>
                <pc2:cmMk id="{0DA44047-98B7-49A0-94F1-68F9933E4C5A}"/>
              </pc2:cmMkLst>
            </pc226:cmChg>
          </p:ext>
        </pc:extLst>
      </pc:sldChg>
    </pc:docChg>
  </pc:docChgLst>
  <pc:docChgLst>
    <pc:chgData name="DORE Nicolas" userId="53df97f6-ed98-42c4-92bc-82520eac83c0" providerId="ADAL" clId="{FB75D522-B100-4FE1-A831-3B88D503A9CA}"/>
    <pc:docChg chg="custSel modSld">
      <pc:chgData name="DORE Nicolas" userId="53df97f6-ed98-42c4-92bc-82520eac83c0" providerId="ADAL" clId="{FB75D522-B100-4FE1-A831-3B88D503A9CA}" dt="2024-06-13T07:04:34.499" v="65" actId="404"/>
      <pc:docMkLst>
        <pc:docMk/>
      </pc:docMkLst>
      <pc:sldChg chg="modSp mod">
        <pc:chgData name="DORE Nicolas" userId="53df97f6-ed98-42c4-92bc-82520eac83c0" providerId="ADAL" clId="{FB75D522-B100-4FE1-A831-3B88D503A9CA}" dt="2024-06-13T07:04:34.499" v="65" actId="404"/>
        <pc:sldMkLst>
          <pc:docMk/>
          <pc:sldMk cId="86743347" sldId="262"/>
        </pc:sldMkLst>
        <pc:spChg chg="mod">
          <ac:chgData name="DORE Nicolas" userId="53df97f6-ed98-42c4-92bc-82520eac83c0" providerId="ADAL" clId="{FB75D522-B100-4FE1-A831-3B88D503A9CA}" dt="2024-06-13T07:04:34.499" v="65" actId="404"/>
          <ac:spMkLst>
            <pc:docMk/>
            <pc:sldMk cId="86743347" sldId="262"/>
            <ac:spMk id="21" creationId="{3960F308-E0ED-C9F2-36E8-1FEC5E6E1C76}"/>
          </ac:spMkLst>
        </pc:spChg>
      </pc:sldChg>
      <pc:sldChg chg="modSp mod modCm">
        <pc:chgData name="DORE Nicolas" userId="53df97f6-ed98-42c4-92bc-82520eac83c0" providerId="ADAL" clId="{FB75D522-B100-4FE1-A831-3B88D503A9CA}" dt="2024-06-13T07:02:10.419" v="33" actId="20577"/>
        <pc:sldMkLst>
          <pc:docMk/>
          <pc:sldMk cId="1269997548" sldId="263"/>
        </pc:sldMkLst>
        <pc:spChg chg="mod">
          <ac:chgData name="DORE Nicolas" userId="53df97f6-ed98-42c4-92bc-82520eac83c0" providerId="ADAL" clId="{FB75D522-B100-4FE1-A831-3B88D503A9CA}" dt="2024-06-13T07:02:10.419" v="33" actId="20577"/>
          <ac:spMkLst>
            <pc:docMk/>
            <pc:sldMk cId="1269997548" sldId="263"/>
            <ac:spMk id="27" creationId="{07318EFB-DB7E-09FA-1A03-1E20B65DD96E}"/>
          </ac:spMkLst>
        </pc:spChg>
        <pc:extLst>
          <p:ext xmlns:p="http://schemas.openxmlformats.org/presentationml/2006/main" uri="{D6D511B9-2390-475A-947B-AFAB55BFBCF1}">
            <pc226:cmChg xmlns:pc226="http://schemas.microsoft.com/office/powerpoint/2022/06/main/command" chg="mod">
              <pc226:chgData name="DORE Nicolas" userId="53df97f6-ed98-42c4-92bc-82520eac83c0" providerId="ADAL" clId="{FB75D522-B100-4FE1-A831-3B88D503A9CA}" dt="2024-06-13T07:02:10.419" v="33" actId="20577"/>
              <pc2:cmMkLst xmlns:pc2="http://schemas.microsoft.com/office/powerpoint/2019/9/main/command">
                <pc:docMk/>
                <pc:sldMk cId="1269997548" sldId="263"/>
                <pc2:cmMk id="{BEEBAE50-A574-45BE-9D9F-90C4799F6B5D}"/>
              </pc2:cmMkLst>
            </pc226:cmChg>
          </p:ext>
        </pc:extLst>
      </pc:sldChg>
      <pc:sldChg chg="modSp mod">
        <pc:chgData name="DORE Nicolas" userId="53df97f6-ed98-42c4-92bc-82520eac83c0" providerId="ADAL" clId="{FB75D522-B100-4FE1-A831-3B88D503A9CA}" dt="2024-06-13T07:01:16.592" v="28" actId="20577"/>
        <pc:sldMkLst>
          <pc:docMk/>
          <pc:sldMk cId="3693070774" sldId="268"/>
        </pc:sldMkLst>
        <pc:spChg chg="mod">
          <ac:chgData name="DORE Nicolas" userId="53df97f6-ed98-42c4-92bc-82520eac83c0" providerId="ADAL" clId="{FB75D522-B100-4FE1-A831-3B88D503A9CA}" dt="2024-06-13T07:01:16.592" v="28" actId="20577"/>
          <ac:spMkLst>
            <pc:docMk/>
            <pc:sldMk cId="3693070774" sldId="268"/>
            <ac:spMk id="13" creationId="{35D91346-B015-4FF9-9139-9DB216F30E47}"/>
          </ac:spMkLst>
        </pc:spChg>
      </pc:sldChg>
      <pc:sldChg chg="modSp mod">
        <pc:chgData name="DORE Nicolas" userId="53df97f6-ed98-42c4-92bc-82520eac83c0" providerId="ADAL" clId="{FB75D522-B100-4FE1-A831-3B88D503A9CA}" dt="2024-06-10T12:33:27.068" v="18" actId="20577"/>
        <pc:sldMkLst>
          <pc:docMk/>
          <pc:sldMk cId="3371521561" sldId="270"/>
        </pc:sldMkLst>
        <pc:spChg chg="mod">
          <ac:chgData name="DORE Nicolas" userId="53df97f6-ed98-42c4-92bc-82520eac83c0" providerId="ADAL" clId="{FB75D522-B100-4FE1-A831-3B88D503A9CA}" dt="2024-06-10T12:26:03.003" v="0" actId="1076"/>
          <ac:spMkLst>
            <pc:docMk/>
            <pc:sldMk cId="3371521561" sldId="270"/>
            <ac:spMk id="8" creationId="{CF0DAFC8-2F55-425A-AE25-9E5DE8508CBB}"/>
          </ac:spMkLst>
        </pc:spChg>
        <pc:spChg chg="mod">
          <ac:chgData name="DORE Nicolas" userId="53df97f6-ed98-42c4-92bc-82520eac83c0" providerId="ADAL" clId="{FB75D522-B100-4FE1-A831-3B88D503A9CA}" dt="2024-06-10T12:33:27.068" v="18" actId="20577"/>
          <ac:spMkLst>
            <pc:docMk/>
            <pc:sldMk cId="3371521561" sldId="270"/>
            <ac:spMk id="20" creationId="{FA80F00F-D8BB-9E0D-9EF3-2B486346BE8A}"/>
          </ac:spMkLst>
        </pc:spChg>
      </pc:sldChg>
      <pc:sldChg chg="modSp mod">
        <pc:chgData name="DORE Nicolas" userId="53df97f6-ed98-42c4-92bc-82520eac83c0" providerId="ADAL" clId="{FB75D522-B100-4FE1-A831-3B88D503A9CA}" dt="2024-06-13T07:01:07.103" v="23" actId="20577"/>
        <pc:sldMkLst>
          <pc:docMk/>
          <pc:sldMk cId="2539421118" sldId="271"/>
        </pc:sldMkLst>
        <pc:graphicFrameChg chg="modGraphic">
          <ac:chgData name="DORE Nicolas" userId="53df97f6-ed98-42c4-92bc-82520eac83c0" providerId="ADAL" clId="{FB75D522-B100-4FE1-A831-3B88D503A9CA}" dt="2024-06-13T07:01:07.103" v="23" actId="20577"/>
          <ac:graphicFrameMkLst>
            <pc:docMk/>
            <pc:sldMk cId="2539421118" sldId="271"/>
            <ac:graphicFrameMk id="25" creationId="{B9DFF689-9424-13A8-CAC4-247E8C823F18}"/>
          </ac:graphicFrameMkLst>
        </pc:graphicFrameChg>
      </pc:sldChg>
      <pc:sldChg chg="addSp modSp mod">
        <pc:chgData name="DORE Nicolas" userId="53df97f6-ed98-42c4-92bc-82520eac83c0" providerId="ADAL" clId="{FB75D522-B100-4FE1-A831-3B88D503A9CA}" dt="2024-06-13T07:03:58.577" v="39" actId="20577"/>
        <pc:sldMkLst>
          <pc:docMk/>
          <pc:sldMk cId="3558189698" sldId="274"/>
        </pc:sldMkLst>
        <pc:spChg chg="add mod">
          <ac:chgData name="DORE Nicolas" userId="53df97f6-ed98-42c4-92bc-82520eac83c0" providerId="ADAL" clId="{FB75D522-B100-4FE1-A831-3B88D503A9CA}" dt="2024-06-13T07:03:58.577" v="39" actId="20577"/>
          <ac:spMkLst>
            <pc:docMk/>
            <pc:sldMk cId="3558189698" sldId="274"/>
            <ac:spMk id="3" creationId="{C6BC1CDA-A310-958F-98F2-9A4C138CBA70}"/>
          </ac:spMkLst>
        </pc:spChg>
      </pc:sldChg>
    </pc:docChg>
  </pc:docChgLst>
  <pc:docChgLst>
    <pc:chgData name="HUMEAU Guillaume" userId="f09aeb9b-69aa-4a0b-a3e2-9237150e5e04" providerId="ADAL" clId="{9755B87C-9D23-4C16-881B-B4A11265A7F8}"/>
    <pc:docChg chg="modSld">
      <pc:chgData name="HUMEAU Guillaume" userId="f09aeb9b-69aa-4a0b-a3e2-9237150e5e04" providerId="ADAL" clId="{9755B87C-9D23-4C16-881B-B4A11265A7F8}" dt="2024-08-29T12:14:35.295" v="146" actId="20577"/>
      <pc:docMkLst>
        <pc:docMk/>
      </pc:docMkLst>
      <pc:sldChg chg="modSp mod">
        <pc:chgData name="HUMEAU Guillaume" userId="f09aeb9b-69aa-4a0b-a3e2-9237150e5e04" providerId="ADAL" clId="{9755B87C-9D23-4C16-881B-B4A11265A7F8}" dt="2024-08-29T12:14:35.295" v="146" actId="20577"/>
        <pc:sldMkLst>
          <pc:docMk/>
          <pc:sldMk cId="1269997548" sldId="263"/>
        </pc:sldMkLst>
        <pc:spChg chg="mod">
          <ac:chgData name="HUMEAU Guillaume" userId="f09aeb9b-69aa-4a0b-a3e2-9237150e5e04" providerId="ADAL" clId="{9755B87C-9D23-4C16-881B-B4A11265A7F8}" dt="2024-08-29T12:14:35.295" v="146" actId="20577"/>
          <ac:spMkLst>
            <pc:docMk/>
            <pc:sldMk cId="1269997548" sldId="263"/>
            <ac:spMk id="25" creationId="{95FFFF94-C987-168C-8462-32B90E8A4ECF}"/>
          </ac:spMkLst>
        </pc:spChg>
      </pc:sldChg>
      <pc:sldChg chg="modSp mod modCm">
        <pc:chgData name="HUMEAU Guillaume" userId="f09aeb9b-69aa-4a0b-a3e2-9237150e5e04" providerId="ADAL" clId="{9755B87C-9D23-4C16-881B-B4A11265A7F8}" dt="2024-08-29T12:06:50.685" v="29" actId="20577"/>
        <pc:sldMkLst>
          <pc:docMk/>
          <pc:sldMk cId="1283015890" sldId="269"/>
        </pc:sldMkLst>
        <pc:graphicFrameChg chg="modGraphic">
          <ac:chgData name="HUMEAU Guillaume" userId="f09aeb9b-69aa-4a0b-a3e2-9237150e5e04" providerId="ADAL" clId="{9755B87C-9D23-4C16-881B-B4A11265A7F8}" dt="2024-08-29T12:06:50.685" v="29" actId="20577"/>
          <ac:graphicFrameMkLst>
            <pc:docMk/>
            <pc:sldMk cId="1283015890" sldId="269"/>
            <ac:graphicFrameMk id="10" creationId="{50D68B99-5FD0-4E94-A923-51B40F80208A}"/>
          </ac:graphicFrameMkLst>
        </pc:graphicFrameChg>
        <pc:extLst>
          <p:ext xmlns:p="http://schemas.openxmlformats.org/presentationml/2006/main" uri="{D6D511B9-2390-475A-947B-AFAB55BFBCF1}">
            <pc226:cmChg xmlns:pc226="http://schemas.microsoft.com/office/powerpoint/2022/06/main/command" chg="mod">
              <pc226:chgData name="HUMEAU Guillaume" userId="f09aeb9b-69aa-4a0b-a3e2-9237150e5e04" providerId="ADAL" clId="{9755B87C-9D23-4C16-881B-B4A11265A7F8}" dt="2024-08-29T12:06:50.685" v="29" actId="20577"/>
              <pc2:cmMkLst xmlns:pc2="http://schemas.microsoft.com/office/powerpoint/2019/9/main/command">
                <pc:docMk/>
                <pc:sldMk cId="1283015890" sldId="269"/>
                <pc2:cmMk id="{4F651F4E-5D7A-4042-932F-F7282AA0A50F}"/>
              </pc2:cmMkLst>
            </pc226:cmChg>
          </p:ext>
        </pc:extLst>
      </pc:sldChg>
    </pc:docChg>
  </pc:docChgLst>
</pc:chgInfo>
</file>

<file path=ppt/comments/modernComment_107_4BB29FEC.xml><?xml version="1.0" encoding="utf-8"?>
<p188:cmLst xmlns:a="http://schemas.openxmlformats.org/drawingml/2006/main" xmlns:r="http://schemas.openxmlformats.org/officeDocument/2006/relationships" xmlns:p188="http://schemas.microsoft.com/office/powerpoint/2018/8/main">
  <p188:cm id="{08E63C46-C96D-4A95-9A56-88D540FC803A}" authorId="{D546F1F1-9594-53C9-C50B-392B2A2F5A0F}" status="resolved" created="2024-08-29T12:12:35.710" complete="100000">
    <ac:deMkLst xmlns:ac="http://schemas.microsoft.com/office/drawing/2013/main/command">
      <pc:docMk xmlns:pc="http://schemas.microsoft.com/office/powerpoint/2013/main/command"/>
      <pc:sldMk xmlns:pc="http://schemas.microsoft.com/office/powerpoint/2013/main/command" cId="1269997548" sldId="263"/>
      <ac:spMk id="13" creationId="{35D91346-B015-4FF9-9139-9DB216F30E47}"/>
    </ac:deMkLst>
    <p188:txBody>
      <a:bodyPr/>
      <a:lstStyle/>
      <a:p>
        <a:r>
          <a:rPr lang="fr-FR"/>
          <a:t>Peut-on inverser ce point avec le suivant ? Clôture et ensuite traitement des candidatures.</a:t>
        </a:r>
      </a:p>
    </p188:txBody>
    <p188:extLst>
      <p:ext xmlns:p="http://schemas.openxmlformats.org/presentationml/2006/main" uri="{57CB4572-C831-44C2-8A1C-0ADB6CCDFE69}">
        <p223:reactions xmlns:p223="http://schemas.microsoft.com/office/powerpoint/2022/03/main">
          <p223:rxn type="👍">
            <p223:instance time="2024-08-29T12:42:20.005" authorId="{6A85AD95-7CAC-5502-F0A1-131B7D45D024}"/>
          </p223:rxn>
        </p223:reactions>
      </p:ext>
    </p188:extLst>
  </p188:cm>
  <p188:cm id="{61D94ACE-9A0E-4278-AC7D-18CEB1442B44}" authorId="{D546F1F1-9594-53C9-C50B-392B2A2F5A0F}" status="resolved" created="2024-08-29T12:13:28.251" complete="100000">
    <ac:deMkLst xmlns:ac="http://schemas.microsoft.com/office/drawing/2013/main/command">
      <pc:docMk xmlns:pc="http://schemas.microsoft.com/office/powerpoint/2013/main/command"/>
      <pc:sldMk xmlns:pc="http://schemas.microsoft.com/office/powerpoint/2013/main/command" cId="1269997548" sldId="263"/>
      <ac:spMk id="25" creationId="{95FFFF94-C987-168C-8462-32B90E8A4ECF}"/>
    </ac:deMkLst>
    <p188:txBody>
      <a:bodyPr/>
      <a:lstStyle/>
      <a:p>
        <a:r>
          <a:rPr lang="fr-FR"/>
          <a:t>J'ai fait des modifications avec le bon vocabulaire.</a:t>
        </a:r>
      </a:p>
    </p188:txBody>
    <p188:extLst>
      <p:ext xmlns:p="http://schemas.openxmlformats.org/presentationml/2006/main" uri="{57CB4572-C831-44C2-8A1C-0ADB6CCDFE69}">
        <p223:reactions xmlns:p223="http://schemas.microsoft.com/office/powerpoint/2022/03/main">
          <p223:rxn type="👍">
            <p223:instance time="2024-08-29T12:43:02.573" authorId="{6A85AD95-7CAC-5502-F0A1-131B7D45D024}"/>
          </p223:rxn>
        </p223:reactions>
      </p:ext>
    </p188:extLst>
  </p188:cm>
  <p188:cm id="{92CA30C6-17F1-4EC8-8977-2FD5DCEF5D8E}" authorId="{D546F1F1-9594-53C9-C50B-392B2A2F5A0F}" status="resolved" created="2024-08-29T12:16:42.473" complete="100000">
    <ac:txMkLst xmlns:ac="http://schemas.microsoft.com/office/drawing/2013/main/command">
      <pc:docMk xmlns:pc="http://schemas.microsoft.com/office/powerpoint/2013/main/command"/>
      <pc:sldMk xmlns:pc="http://schemas.microsoft.com/office/powerpoint/2013/main/command" cId="1269997548" sldId="263"/>
      <ac:spMk id="4" creationId="{B19A08F1-4A27-6AD0-7C14-A269624016FC}"/>
      <ac:txMk cp="0" len="23">
        <ac:context len="24" hash="3923225523"/>
      </ac:txMk>
    </ac:txMkLst>
    <p188:pos x="4201990" y="425832"/>
    <p188:txBody>
      <a:bodyPr/>
      <a:lstStyle/>
      <a:p>
        <a:r>
          <a:rPr lang="fr-FR"/>
          <a:t>Le titre du chapitre 5 est processus de candidature. Le contenu de ce chapitre doit donc parler de la candidature et non de l'instruction qui est une phase qui arrive après la candidature.
1. Candidature
2. instruction
3. Résultats</a:t>
        </a:r>
      </a:p>
    </p188:txBody>
  </p188:cm>
  <p188:cm id="{CEE088C6-C284-4513-9196-9E0157C51993}" authorId="{5EDB218C-588C-A14D-58D7-DCEF0C60FE82}" status="resolved" created="2024-08-30T08:32:09.083" complete="100000">
    <pc:sldMkLst xmlns:pc="http://schemas.microsoft.com/office/powerpoint/2013/main/command">
      <pc:docMk/>
      <pc:sldMk cId="1269997548" sldId="263"/>
    </pc:sldMkLst>
    <p188:txBody>
      <a:bodyPr/>
      <a:lstStyle/>
      <a:p>
        <a:r>
          <a:rPr lang="fr-FR"/>
          <a:t>J'aurai rajouté une slide sur les demandes de modifs</a:t>
        </a:r>
      </a:p>
    </p188:txBody>
    <p188:extLst>
      <p:ext xmlns:p="http://schemas.openxmlformats.org/presentationml/2006/main" uri="{57CB4572-C831-44C2-8A1C-0ADB6CCDFE69}">
        <p223:reactions xmlns:p223="http://schemas.microsoft.com/office/powerpoint/2022/03/main">
          <p223:rxn type="👍">
            <p223:instance time="2024-08-30T09:07:53.780" authorId="{6A85AD95-7CAC-5502-F0A1-131B7D45D024}"/>
          </p223:rxn>
        </p223:reactions>
      </p:ext>
    </p188:extLst>
  </p188:cm>
  <p188:cm id="{00651A14-B6CE-4FDB-9D2E-E12A58532CA3}" authorId="{0AB7CEA8-DE6F-D7E7-2D78-459F0E2AD7FE}" status="resolved" created="2024-08-30T13:24:26.787" complete="100000">
    <ac:txMkLst xmlns:ac="http://schemas.microsoft.com/office/drawing/2013/main/command">
      <pc:docMk xmlns:pc="http://schemas.microsoft.com/office/powerpoint/2013/main/command"/>
      <pc:sldMk xmlns:pc="http://schemas.microsoft.com/office/powerpoint/2013/main/command" cId="1269997548" sldId="263"/>
      <ac:spMk id="3" creationId="{15189737-E859-4D6B-E4D7-B75BE428AE3C}"/>
      <ac:txMk cp="115" len="82">
        <ac:context len="395" hash="871620228"/>
      </ac:txMk>
    </ac:txMkLst>
    <p188:pos x="6910885" y="536316"/>
    <p188:txBody>
      <a:bodyPr/>
      <a:lstStyle/>
      <a:p>
        <a:r>
          <a:rPr lang="fr-FR"/>
          <a:t>Ces écarts ne concerne que les km parcourus, pas d’autres «éléments quantifiables» ? A préciser</a:t>
        </a:r>
      </a:p>
    </p188:txBody>
    <p188:extLst>
      <p:ext xmlns:p="http://schemas.openxmlformats.org/presentationml/2006/main" uri="{57CB4572-C831-44C2-8A1C-0ADB6CCDFE69}">
        <p223:reactions xmlns:p223="http://schemas.microsoft.com/office/powerpoint/2022/03/main">
          <p223:rxn type="👍">
            <p223:instance time="2024-08-30T15:16:47.448" authorId="{6A85AD95-7CAC-5502-F0A1-131B7D45D024}"/>
          </p223:rxn>
        </p223:reactions>
      </p:ext>
    </p188:extLst>
  </p188:cm>
</p188:cmLst>
</file>

<file path=ppt/comments/modernComment_10D_4C7944D2.xml><?xml version="1.0" encoding="utf-8"?>
<p188:cmLst xmlns:a="http://schemas.openxmlformats.org/drawingml/2006/main" xmlns:r="http://schemas.openxmlformats.org/officeDocument/2006/relationships" xmlns:p188="http://schemas.microsoft.com/office/powerpoint/2018/8/main">
  <p188:cm id="{4F651F4E-5D7A-4042-932F-F7282AA0A50F}" authorId="{D546F1F1-9594-53C9-C50B-392B2A2F5A0F}" status="resolved" created="2024-08-29T11:13:39.663" complete="100000">
    <ac:txMkLst xmlns:ac="http://schemas.microsoft.com/office/drawing/2013/main/command">
      <pc:docMk xmlns:pc="http://schemas.microsoft.com/office/powerpoint/2013/main/command"/>
      <pc:sldMk xmlns:pc="http://schemas.microsoft.com/office/powerpoint/2013/main/command" cId="1283015890" sldId="269"/>
      <ac:graphicFrameMk id="10" creationId="{50D68B99-5FD0-4E94-A923-51B40F80208A}"/>
      <ac:tblMk/>
      <ac:tcMk rowId="3909218461" colId="3606608225"/>
      <ac:txMk cp="6">
        <ac:context len="7" hash="2746646990"/>
      </ac:txMk>
    </ac:txMkLst>
    <p188:pos x="4322832" y="1465501"/>
    <p188:replyLst>
      <p188:reply id="{D61138DE-4760-4C63-967A-AB5EE82878E2}" authorId="{6A85AD95-7CAC-5502-F0A1-131B7D45D024}" created="2024-08-29T11:51:18.728">
        <p188:txBody>
          <a:bodyPr/>
          <a:lstStyle/>
          <a:p>
            <a:r>
              <a:rPr lang="fr-FR"/>
              <a:t>Yes bien vu je le retire</a:t>
            </a:r>
          </a:p>
        </p188:txBody>
      </p188:reply>
    </p188:replyLst>
    <p188:txBody>
      <a:bodyPr/>
      <a:lstStyle/>
      <a:p>
        <a:r>
          <a:rPr lang="fr-FR"/>
          <a:t>C'est déjà dans les documents communs, non ?</a:t>
        </a:r>
      </a:p>
    </p188:txBody>
    <p188:extLst>
      <p:ext xmlns:p="http://schemas.openxmlformats.org/presentationml/2006/main" uri="{57CB4572-C831-44C2-8A1C-0ADB6CCDFE69}">
        <p223:reactions xmlns:p223="http://schemas.microsoft.com/office/powerpoint/2022/03/main">
          <p223:rxn type="👍">
            <p223:instance time="2024-08-29T11:51:10.873" authorId="{6A85AD95-7CAC-5502-F0A1-131B7D45D024}"/>
          </p223:rxn>
        </p223:reactions>
      </p:ext>
    </p188:extLst>
  </p188:cm>
  <p188:cm id="{9E9A18D8-A88C-48CC-AAC3-D97A82C42D65}" authorId="{D546F1F1-9594-53C9-C50B-392B2A2F5A0F}" status="resolved" created="2024-08-29T12:08:38.640" complete="100000">
    <ac:txMkLst xmlns:ac="http://schemas.microsoft.com/office/drawing/2013/main/command">
      <pc:docMk xmlns:pc="http://schemas.microsoft.com/office/powerpoint/2013/main/command"/>
      <pc:sldMk xmlns:pc="http://schemas.microsoft.com/office/powerpoint/2013/main/command" cId="1283015890" sldId="269"/>
      <ac:spMk id="2" creationId="{F149516F-1A88-088F-7DBA-62FBECEE31AB}"/>
      <ac:txMk cp="0" len="224">
        <ac:context len="225" hash="2195445967"/>
      </ac:txMk>
    </ac:txMkLst>
    <p188:txBody>
      <a:bodyPr/>
      <a:lstStyle/>
      <a:p>
        <a:r>
          <a:rPr lang="fr-FR"/>
          <a:t>Je pense qu'il faut revoir cette rédaction. Il doit y avoir un article plus précis dans le CDC.</a:t>
        </a:r>
      </a:p>
    </p188:txBody>
  </p188:cm>
  <p188:cm id="{6B34F372-C489-43D6-ADC5-E378E3958953}" authorId="{D546F1F1-9594-53C9-C50B-392B2A2F5A0F}" status="resolved" created="2024-08-29T12:09:22.072" complete="100000">
    <ac:txMkLst xmlns:ac="http://schemas.microsoft.com/office/drawing/2013/main/command">
      <pc:docMk xmlns:pc="http://schemas.microsoft.com/office/powerpoint/2013/main/command"/>
      <pc:sldMk xmlns:pc="http://schemas.microsoft.com/office/powerpoint/2013/main/command" cId="1283015890" sldId="269"/>
      <ac:graphicFrameMk id="10" creationId="{50D68B99-5FD0-4E94-A923-51B40F80208A}"/>
      <ac:tblMk/>
      <ac:tcMk rowId="273110278" colId="3606608225"/>
      <ac:txMk cp="0" len="56">
        <ac:context len="272" hash="3725539639"/>
      </ac:txMk>
    </ac:txMkLst>
    <p188:pos x="6072805" y="2222246"/>
    <p188:txBody>
      <a:bodyPr/>
      <a:lstStyle/>
      <a:p>
        <a:r>
          <a:rPr lang="fr-FR"/>
          <a:t>Ce n'est pas vraiment un document, si ?</a:t>
        </a:r>
      </a:p>
    </p188:txBody>
  </p188:cm>
  <p188:cm id="{8034A1F3-B62E-4823-B66F-8499AD3FB4DD}" authorId="{5EDB218C-588C-A14D-58D7-DCEF0C60FE82}" status="resolved" created="2024-08-30T08:30:53.375" complete="100000">
    <ac:txMkLst xmlns:ac="http://schemas.microsoft.com/office/drawing/2013/main/command">
      <pc:docMk xmlns:pc="http://schemas.microsoft.com/office/powerpoint/2013/main/command"/>
      <pc:sldMk xmlns:pc="http://schemas.microsoft.com/office/powerpoint/2013/main/command" cId="1283015890" sldId="269"/>
      <ac:graphicFrameMk id="10" creationId="{50D68B99-5FD0-4E94-A923-51B40F80208A}"/>
      <ac:tblMk/>
      <ac:tcMk rowId="273110278" colId="3606608225"/>
      <ac:txMk cp="99" len="99">
        <ac:context len="272" hash="3725539639"/>
      </ac:txMk>
    </ac:txMkLst>
    <p188:pos x="7254190" y="2673277"/>
    <p188:replyLst>
      <p188:reply id="{0DD0AD14-0D57-44F8-A415-CABFE16C579F}" authorId="{6A85AD95-7CAC-5502-F0A1-131B7D45D024}" created="2024-08-30T13:29:40.682">
        <p188:txBody>
          <a:bodyPr/>
          <a:lstStyle/>
          <a:p>
            <a:r>
              <a:rPr lang="fr-FR"/>
              <a:t>Ça a été inscrit comme ça dans le cahier des charges :/</a:t>
            </a:r>
          </a:p>
        </p188:txBody>
      </p188:reply>
    </p188:replyLst>
    <p188:txBody>
      <a:bodyPr/>
      <a:lstStyle/>
      <a:p>
        <a:r>
          <a:rPr lang="fr-FR"/>
          <a:t>Pour une LLD, pour moi on le demande pas</a:t>
        </a:r>
      </a:p>
    </p188:txBody>
  </p188:cm>
</p188:cmLst>
</file>

<file path=ppt/comments/modernComment_112_D415AA82.xml><?xml version="1.0" encoding="utf-8"?>
<p188:cmLst xmlns:a="http://schemas.openxmlformats.org/drawingml/2006/main" xmlns:r="http://schemas.openxmlformats.org/officeDocument/2006/relationships" xmlns:p188="http://schemas.microsoft.com/office/powerpoint/2018/8/main">
  <p188:cm id="{FC5B0E66-6645-4862-A209-E8D48185D34C}" authorId="{0AB7CEA8-DE6F-D7E7-2D78-459F0E2AD7FE}" status="resolved" created="2024-08-30T13:25:28.617" complete="100000">
    <pc:sldMkLst xmlns:pc="http://schemas.microsoft.com/office/powerpoint/2013/main/command">
      <pc:docMk/>
      <pc:sldMk cId="3558189698" sldId="274"/>
    </pc:sldMkLst>
    <p188:txBody>
      <a:bodyPr/>
      <a:lstStyle/>
      <a:p>
        <a:r>
          <a:rPr lang="fr-FR"/>
          <a:t>Parker de la FAQ</a:t>
        </a:r>
      </a:p>
    </p188:txBody>
    <p188:extLst>
      <p:ext xmlns:p="http://schemas.openxmlformats.org/presentationml/2006/main" uri="{57CB4572-C831-44C2-8A1C-0ADB6CCDFE69}">
        <p223:reactions xmlns:p223="http://schemas.microsoft.com/office/powerpoint/2022/03/main">
          <p223:rxn type="👍">
            <p223:instance time="2024-08-30T13:32:30.540" authorId="{6A85AD95-7CAC-5502-F0A1-131B7D45D024}"/>
          </p223:rxn>
        </p223:reactions>
      </p:ext>
    </p188:extLst>
  </p188:cm>
</p188:cmLst>
</file>

<file path=ppt/comments/modernComment_118_6EDDE791.xml><?xml version="1.0" encoding="utf-8"?>
<p188:cmLst xmlns:a="http://schemas.openxmlformats.org/drawingml/2006/main" xmlns:r="http://schemas.openxmlformats.org/officeDocument/2006/relationships" xmlns:p188="http://schemas.microsoft.com/office/powerpoint/2018/8/main">
  <p188:cm id="{2C720EA9-A6B4-4CE9-B2CD-2CBA8431262F}" authorId="{D546F1F1-9594-53C9-C50B-392B2A2F5A0F}" status="resolved" created="2024-08-29T12:18:12.761" complete="100000">
    <ac:txMkLst xmlns:ac="http://schemas.microsoft.com/office/drawing/2013/main/command">
      <pc:docMk xmlns:pc="http://schemas.microsoft.com/office/powerpoint/2013/main/command"/>
      <pc:sldMk xmlns:pc="http://schemas.microsoft.com/office/powerpoint/2013/main/command" cId="1860036497" sldId="280"/>
      <ac:spMk id="4" creationId="{B19A08F1-4A27-6AD0-7C14-A269624016FC}"/>
      <ac:txMk cp="0">
        <ac:context len="29" hash="2225468677"/>
      </ac:txMk>
    </ac:txMkLst>
    <p188:pos x="4864142" y="425832"/>
    <p188:txBody>
      <a:bodyPr/>
      <a:lstStyle/>
      <a:p>
        <a:r>
          <a:rPr lang="fr-FR"/>
          <a:t>J'inverserais le b) avec le a).
D'abord la candidature puis l'instruction.</a:t>
        </a:r>
      </a:p>
    </p188:txBody>
    <p188:extLst>
      <p:ext xmlns:p="http://schemas.openxmlformats.org/presentationml/2006/main" uri="{57CB4572-C831-44C2-8A1C-0ADB6CCDFE69}">
        <p223:reactions xmlns:p223="http://schemas.microsoft.com/office/powerpoint/2022/03/main">
          <p223:rxn type="👍">
            <p223:instance time="2024-08-29T12:55:44.562" authorId="{6A85AD95-7CAC-5502-F0A1-131B7D45D024}"/>
          </p223:rxn>
        </p223:reactions>
      </p:ext>
    </p188:extLst>
  </p188:cm>
  <p188:cm id="{B30B8D15-9EDF-4506-843F-7C6CAA16D26E}" authorId="{6A85AD95-7CAC-5502-F0A1-131B7D45D024}" status="resolved" created="2024-08-30T14:07:32.890" complete="100000">
    <ac:deMkLst xmlns:ac="http://schemas.microsoft.com/office/drawing/2013/main/command">
      <pc:docMk xmlns:pc="http://schemas.microsoft.com/office/powerpoint/2013/main/command"/>
      <pc:sldMk xmlns:pc="http://schemas.microsoft.com/office/powerpoint/2013/main/command" cId="1860036497" sldId="280"/>
      <ac:spMk id="2" creationId="{AA3EFBA6-6A84-9FDB-94DE-53DD9AFDF4B9}"/>
    </ac:deMkLst>
    <p188:txBody>
      <a:bodyPr/>
      <a:lstStyle/>
      <a:p>
        <a:r>
          <a:rPr lang="fr-FR"/>
          <a:t>Ajouter la notice santé financière</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4E54C70-9D95-46E2-8493-7BEB43EAE65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418004D4-6B5A-4EAC-95E6-C9FBB8329B5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A7CC79-3EA3-47D5-9432-E4DEE515EF44}" type="datetimeFigureOut">
              <a:rPr lang="fr-FR" smtClean="0"/>
              <a:t>04/09/2024</a:t>
            </a:fld>
            <a:endParaRPr lang="fr-FR"/>
          </a:p>
        </p:txBody>
      </p:sp>
      <p:sp>
        <p:nvSpPr>
          <p:cNvPr id="4" name="Espace réservé du pied de page 3">
            <a:extLst>
              <a:ext uri="{FF2B5EF4-FFF2-40B4-BE49-F238E27FC236}">
                <a16:creationId xmlns:a16="http://schemas.microsoft.com/office/drawing/2014/main" id="{A262E7F7-2BCF-4D39-A347-B5077F9D17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B8323E3-6426-44E1-A977-3DD6AAE11F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8DB145-C3D8-4849-B591-73DCEE2880D6}" type="slidenum">
              <a:rPr lang="fr-FR" smtClean="0"/>
              <a:t>‹#›</a:t>
            </a:fld>
            <a:endParaRPr lang="fr-FR"/>
          </a:p>
        </p:txBody>
      </p:sp>
    </p:spTree>
    <p:extLst>
      <p:ext uri="{BB962C8B-B14F-4D97-AF65-F5344CB8AC3E}">
        <p14:creationId xmlns:p14="http://schemas.microsoft.com/office/powerpoint/2010/main" val="360927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8B1B2-75BF-4E26-8C2C-204C19F73978}" type="datetimeFigureOut">
              <a:rPr lang="fr-FR" smtClean="0"/>
              <a:t>04/09/2024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DF2C3B-CA45-4175-9520-CE406756BE8A}" type="slidenum">
              <a:rPr lang="fr-FR" smtClean="0"/>
              <a:t>‹#›</a:t>
            </a:fld>
            <a:endParaRPr lang="fr-FR"/>
          </a:p>
        </p:txBody>
      </p:sp>
    </p:spTree>
    <p:extLst>
      <p:ext uri="{BB962C8B-B14F-4D97-AF65-F5344CB8AC3E}">
        <p14:creationId xmlns:p14="http://schemas.microsoft.com/office/powerpoint/2010/main" val="3788903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Webinaire sera enregistré</a:t>
            </a:r>
          </a:p>
          <a:p>
            <a:r>
              <a:rPr lang="fr-FR"/>
              <a:t>Questions dans Q&amp;R</a:t>
            </a:r>
          </a:p>
          <a:p>
            <a:r>
              <a:rPr lang="fr-FR"/>
              <a:t>La séance de </a:t>
            </a:r>
            <a:r>
              <a:rPr lang="fr-FR" err="1"/>
              <a:t>quest</a:t>
            </a:r>
            <a:r>
              <a:rPr lang="fr-FR"/>
              <a:t> rep sera publié sur la page du dispositif</a:t>
            </a:r>
          </a:p>
          <a:p>
            <a:r>
              <a:rPr lang="fr-FR"/>
              <a:t>Environ 45min de présentation </a:t>
            </a:r>
          </a:p>
          <a:p>
            <a:r>
              <a:rPr lang="fr-FR"/>
              <a:t>1h de </a:t>
            </a:r>
            <a:r>
              <a:rPr lang="fr-FR" err="1"/>
              <a:t>QetR</a:t>
            </a:r>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1</a:t>
            </a:fld>
            <a:endParaRPr lang="fr-FR"/>
          </a:p>
        </p:txBody>
      </p:sp>
    </p:spTree>
    <p:extLst>
      <p:ext uri="{BB962C8B-B14F-4D97-AF65-F5344CB8AC3E}">
        <p14:creationId xmlns:p14="http://schemas.microsoft.com/office/powerpoint/2010/main" val="3837829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Phases de vérification : dossiers incomplets où informations inéligible </a:t>
            </a:r>
            <a:r>
              <a:rPr lang="fr-FR">
                <a:sym typeface="Wingdings" panose="05000000000000000000" pitchFamily="2" charset="2"/>
              </a:rPr>
              <a:t> dossier inéligible</a:t>
            </a:r>
            <a:endParaRPr lang="fr-FR"/>
          </a:p>
          <a:p>
            <a:r>
              <a:rPr lang="fr-FR"/>
              <a:t>Phase d’instruction approfondie : l’ADEME se réserve le droit de prendre contact avec le porteur en cas d’incohérence dans les documents de son dossier pour demander confirmation</a:t>
            </a:r>
          </a:p>
          <a:p>
            <a:r>
              <a:rPr lang="fr-FR"/>
              <a:t>Les écarts ne seront pas pris en compte s’ils sont dus à un cas de force majeure (défini dans la slide suivante), qui devra être dûment justifié.</a:t>
            </a: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12</a:t>
            </a:fld>
            <a:endParaRPr lang="fr-FR"/>
          </a:p>
        </p:txBody>
      </p:sp>
    </p:spTree>
    <p:extLst>
      <p:ext uri="{BB962C8B-B14F-4D97-AF65-F5344CB8AC3E}">
        <p14:creationId xmlns:p14="http://schemas.microsoft.com/office/powerpoint/2010/main" val="4121100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13</a:t>
            </a:fld>
            <a:endParaRPr lang="fr-FR"/>
          </a:p>
        </p:txBody>
      </p:sp>
    </p:spTree>
    <p:extLst>
      <p:ext uri="{BB962C8B-B14F-4D97-AF65-F5344CB8AC3E}">
        <p14:creationId xmlns:p14="http://schemas.microsoft.com/office/powerpoint/2010/main" val="24319338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14</a:t>
            </a:fld>
            <a:endParaRPr lang="fr-FR"/>
          </a:p>
        </p:txBody>
      </p:sp>
    </p:spTree>
    <p:extLst>
      <p:ext uri="{BB962C8B-B14F-4D97-AF65-F5344CB8AC3E}">
        <p14:creationId xmlns:p14="http://schemas.microsoft.com/office/powerpoint/2010/main" val="2801372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Toute demande de </a:t>
            </a:r>
            <a:r>
              <a:rPr lang="fr-FR" err="1"/>
              <a:t>modif</a:t>
            </a:r>
            <a:r>
              <a:rPr lang="fr-FR"/>
              <a:t> doit être communiquée et aucune certitude sur le fait que l’ADEME l’accepte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a:effectLst/>
              <a:latin typeface="Marianne" panose="02000000000000000000" pitchFamily="50" charset="0"/>
              <a:ea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a:effectLst/>
                <a:latin typeface="Marianne" panose="02000000000000000000" pitchFamily="50" charset="0"/>
                <a:ea typeface="Arial" panose="020B0604020202020204" pitchFamily="34" charset="0"/>
                <a:cs typeface="Arial" panose="020B0604020202020204" pitchFamily="34" charset="0"/>
              </a:rPr>
              <a:t>L’attention des candidats est attirée sur le fait que les données déclarées dans les documents engagent le déposant, et qu’elles devront être respectées dans le cas où le projet serait sélectionné et soutenu par l’ADEME.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a:effectLst/>
                <a:latin typeface="Marianne" panose="02000000000000000000" pitchFamily="50" charset="0"/>
                <a:ea typeface="Arial" panose="020B0604020202020204" pitchFamily="34" charset="0"/>
                <a:cs typeface="Arial" panose="020B0604020202020204" pitchFamily="34" charset="0"/>
              </a:rPr>
              <a:t>Toutes les informations transmises par le candidat dans le cadre du dépôt du dossier de candidature engagent la responsabilité du déposant. </a:t>
            </a:r>
          </a:p>
          <a:p>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15</a:t>
            </a:fld>
            <a:endParaRPr lang="fr-FR"/>
          </a:p>
        </p:txBody>
      </p:sp>
    </p:spTree>
    <p:extLst>
      <p:ext uri="{BB962C8B-B14F-4D97-AF65-F5344CB8AC3E}">
        <p14:creationId xmlns:p14="http://schemas.microsoft.com/office/powerpoint/2010/main" val="566678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Publié au JO le 20 mai 2024</a:t>
            </a:r>
          </a:p>
          <a:p>
            <a:r>
              <a:rPr lang="fr-FR" b="0" i="0">
                <a:solidFill>
                  <a:srgbClr val="000000"/>
                </a:solidFill>
                <a:effectLst/>
                <a:highlight>
                  <a:srgbClr val="FFFFFF"/>
                </a:highlight>
                <a:latin typeface="sourcesanspro"/>
              </a:rPr>
              <a:t>soutenir financièrement au moins 2 100 véhicules lourds, dont au moins 85 % de poids lourds. Le volume de certificats d'économies d'énergie délivré dans le cadre de ce programme n'excède pas 18,6 TWh </a:t>
            </a:r>
            <a:r>
              <a:rPr lang="fr-FR" b="0" i="0" err="1">
                <a:solidFill>
                  <a:srgbClr val="000000"/>
                </a:solidFill>
                <a:effectLst/>
                <a:highlight>
                  <a:srgbClr val="FFFFFF"/>
                </a:highlight>
                <a:latin typeface="sourcesanspro"/>
              </a:rPr>
              <a:t>cumac</a:t>
            </a:r>
            <a:r>
              <a:rPr lang="fr-FR" b="0" i="0">
                <a:solidFill>
                  <a:srgbClr val="000000"/>
                </a:solidFill>
                <a:effectLst/>
                <a:highlight>
                  <a:srgbClr val="FFFFFF"/>
                </a:highlight>
                <a:latin typeface="sourcesanspro"/>
              </a:rPr>
              <a:t> sur la période 2024-31 décembre 2028</a:t>
            </a:r>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2</a:t>
            </a:fld>
            <a:endParaRPr lang="fr-FR"/>
          </a:p>
        </p:txBody>
      </p:sp>
    </p:spTree>
    <p:extLst>
      <p:ext uri="{BB962C8B-B14F-4D97-AF65-F5344CB8AC3E}">
        <p14:creationId xmlns:p14="http://schemas.microsoft.com/office/powerpoint/2010/main" val="40204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u="sng"/>
              <a:t>RGEC :</a:t>
            </a:r>
            <a:r>
              <a:rPr lang="fr-FR" u="none"/>
              <a:t> Règlement Général d’Exemption par Catégorie</a:t>
            </a:r>
            <a:endParaRPr lang="fr-FR" u="sng"/>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4</a:t>
            </a:fld>
            <a:endParaRPr lang="fr-FR"/>
          </a:p>
        </p:txBody>
      </p:sp>
    </p:spTree>
    <p:extLst>
      <p:ext uri="{BB962C8B-B14F-4D97-AF65-F5344CB8AC3E}">
        <p14:creationId xmlns:p14="http://schemas.microsoft.com/office/powerpoint/2010/main" val="404307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CdC dispo sur la page AGIR du dispositif + MAJ</a:t>
            </a:r>
          </a:p>
          <a:p>
            <a:endParaRPr lang="fr-FR"/>
          </a:p>
          <a:p>
            <a:r>
              <a:rPr lang="fr-FR" sz="1800">
                <a:solidFill>
                  <a:srgbClr val="00B050"/>
                </a:solidFill>
                <a:effectLst/>
                <a:latin typeface="Aptos" panose="020B0004020202020204" pitchFamily="34" charset="0"/>
                <a:ea typeface="Aptos" panose="020B0004020202020204" pitchFamily="34" charset="0"/>
                <a:cs typeface="Aptos" panose="020B0004020202020204" pitchFamily="34" charset="0"/>
              </a:rPr>
              <a:t>Clôture du programme CEE E-Trans au 31/12/28 : A cette date, toutes les aides devront être engagées, tous les véhicules mis en service et aucune prolongation de contrat ne pourra être réalisée.</a:t>
            </a:r>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6</a:t>
            </a:fld>
            <a:endParaRPr lang="fr-FR"/>
          </a:p>
        </p:txBody>
      </p:sp>
    </p:spTree>
    <p:extLst>
      <p:ext uri="{BB962C8B-B14F-4D97-AF65-F5344CB8AC3E}">
        <p14:creationId xmlns:p14="http://schemas.microsoft.com/office/powerpoint/2010/main" val="680009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t>Exemple info engageantes : km parcourus par véhicules doivent être transmis et peuvent être vérifiés et peuvent impliquer une revue voir une annulation de l’aide. </a:t>
            </a:r>
          </a:p>
          <a:p>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7</a:t>
            </a:fld>
            <a:endParaRPr lang="fr-FR"/>
          </a:p>
        </p:txBody>
      </p:sp>
    </p:spTree>
    <p:extLst>
      <p:ext uri="{BB962C8B-B14F-4D97-AF65-F5344CB8AC3E}">
        <p14:creationId xmlns:p14="http://schemas.microsoft.com/office/powerpoint/2010/main" val="486933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spcAft>
                <a:spcPts val="600"/>
              </a:spcAft>
            </a:pPr>
            <a:r>
              <a:rPr lang="fr-FR" sz="1800" u="sng">
                <a:effectLst/>
                <a:latin typeface="Marianne" panose="02000000000000000000" pitchFamily="50" charset="0"/>
                <a:ea typeface="Arial" panose="020B0604020202020204" pitchFamily="34" charset="0"/>
                <a:cs typeface="Arial" panose="020B0604020202020204" pitchFamily="34" charset="0"/>
              </a:rPr>
              <a:t>Pour le CB :</a:t>
            </a:r>
            <a:r>
              <a:rPr lang="fr-FR" sz="1800" u="none">
                <a:effectLst/>
                <a:latin typeface="Marianne" panose="02000000000000000000" pitchFamily="50" charset="0"/>
                <a:ea typeface="Arial" panose="020B0604020202020204" pitchFamily="34" charset="0"/>
                <a:cs typeface="Arial" panose="020B0604020202020204" pitchFamily="34" charset="0"/>
              </a:rPr>
              <a:t> convention </a:t>
            </a:r>
            <a:r>
              <a:rPr lang="fr-FR" sz="1800" u="none" err="1">
                <a:effectLst/>
                <a:latin typeface="Marianne" panose="02000000000000000000" pitchFamily="50" charset="0"/>
                <a:ea typeface="Arial" panose="020B0604020202020204" pitchFamily="34" charset="0"/>
                <a:cs typeface="Arial" panose="020B0604020202020204" pitchFamily="34" charset="0"/>
              </a:rPr>
              <a:t>tri-partite</a:t>
            </a:r>
            <a:r>
              <a:rPr lang="fr-FR" sz="1800" u="none">
                <a:effectLst/>
                <a:latin typeface="Marianne" panose="02000000000000000000" pitchFamily="50" charset="0"/>
                <a:ea typeface="Arial" panose="020B0604020202020204" pitchFamily="34" charset="0"/>
                <a:cs typeface="Arial" panose="020B0604020202020204" pitchFamily="34" charset="0"/>
              </a:rPr>
              <a:t> entre le porteur de projet, l’ADEME et le crédit-bailleur. L’aide sera versée au crédit-bailleur qui dégrèvera les aides aux mensualités qu’il fera payer au porteur de projet</a:t>
            </a:r>
            <a:endParaRPr lang="fr-FR" sz="1800" u="sng">
              <a:effectLst/>
              <a:latin typeface="Marianne" panose="02000000000000000000" pitchFamily="50" charset="0"/>
              <a:ea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8</a:t>
            </a:fld>
            <a:endParaRPr lang="fr-FR"/>
          </a:p>
        </p:txBody>
      </p:sp>
    </p:spTree>
    <p:extLst>
      <p:ext uri="{BB962C8B-B14F-4D97-AF65-F5344CB8AC3E}">
        <p14:creationId xmlns:p14="http://schemas.microsoft.com/office/powerpoint/2010/main" val="2668227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Dossier traité uniquement s’il est complet !!! </a:t>
            </a:r>
          </a:p>
          <a:p>
            <a:endParaRPr lang="fr-FR"/>
          </a:p>
          <a:p>
            <a:r>
              <a:rPr lang="fr-FR"/>
              <a:t>Exemple info engageantes : km parcourus par véhicules doivent être transmis et peuvent être vérifiés par l’ADEME et peuvent impliquer une revue voir une annulation de l’aide. </a:t>
            </a:r>
          </a:p>
          <a:p>
            <a:r>
              <a:rPr lang="fr-FR"/>
              <a:t>Vérification via rapport d’exploitation par exemple</a:t>
            </a: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9</a:t>
            </a:fld>
            <a:endParaRPr lang="fr-FR"/>
          </a:p>
        </p:txBody>
      </p:sp>
    </p:spTree>
    <p:extLst>
      <p:ext uri="{BB962C8B-B14F-4D97-AF65-F5344CB8AC3E}">
        <p14:creationId xmlns:p14="http://schemas.microsoft.com/office/powerpoint/2010/main" val="4834636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Dossier traité uniquement s’il est complet !!! </a:t>
            </a:r>
          </a:p>
          <a:p>
            <a:endParaRPr lang="fr-FR"/>
          </a:p>
          <a:p>
            <a:r>
              <a:rPr lang="fr-FR"/>
              <a:t>Exemple info engageantes : km parcourus par véhicules doivent être transmis et peuvent être vérifiés par l’ADEME et peuvent impliquer une revue voir une annulation de l’aide. </a:t>
            </a:r>
          </a:p>
          <a:p>
            <a:r>
              <a:rPr lang="fr-FR"/>
              <a:t>Vérification via rapport d’exploitation par exemple</a:t>
            </a:r>
          </a:p>
          <a:p>
            <a:endParaRPr lang="fr-FR"/>
          </a:p>
          <a:p>
            <a:r>
              <a:rPr lang="fr-FR"/>
              <a:t>Préciser que pour la LLD il faut les 2 projets de contrat</a:t>
            </a: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10</a:t>
            </a:fld>
            <a:endParaRPr lang="fr-FR"/>
          </a:p>
        </p:txBody>
      </p:sp>
    </p:spTree>
    <p:extLst>
      <p:ext uri="{BB962C8B-B14F-4D97-AF65-F5344CB8AC3E}">
        <p14:creationId xmlns:p14="http://schemas.microsoft.com/office/powerpoint/2010/main" val="2368060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8ADF2C3B-CA45-4175-9520-CE406756BE8A}" type="slidenum">
              <a:rPr lang="fr-FR" smtClean="0"/>
              <a:t>11</a:t>
            </a:fld>
            <a:endParaRPr lang="fr-FR"/>
          </a:p>
        </p:txBody>
      </p:sp>
    </p:spTree>
    <p:extLst>
      <p:ext uri="{BB962C8B-B14F-4D97-AF65-F5344CB8AC3E}">
        <p14:creationId xmlns:p14="http://schemas.microsoft.com/office/powerpoint/2010/main" val="30606139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27" name="Image 26">
            <a:extLst>
              <a:ext uri="{FF2B5EF4-FFF2-40B4-BE49-F238E27FC236}">
                <a16:creationId xmlns:a16="http://schemas.microsoft.com/office/drawing/2014/main" id="{06CE12A0-A835-40B2-93D9-54E4417B910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50714" y="215727"/>
            <a:ext cx="2165372" cy="1961865"/>
          </a:xfrm>
          <a:prstGeom prst="rect">
            <a:avLst/>
          </a:prstGeom>
        </p:spPr>
      </p:pic>
      <p:sp>
        <p:nvSpPr>
          <p:cNvPr id="2" name="Titre 1">
            <a:extLst>
              <a:ext uri="{FF2B5EF4-FFF2-40B4-BE49-F238E27FC236}">
                <a16:creationId xmlns:a16="http://schemas.microsoft.com/office/drawing/2014/main" id="{F51AF2CC-CA7A-4160-BCB8-EE1B7E4FB5C6}"/>
              </a:ext>
            </a:extLst>
          </p:cNvPr>
          <p:cNvSpPr>
            <a:spLocks noGrp="1"/>
          </p:cNvSpPr>
          <p:nvPr>
            <p:ph type="ctrTitle" hasCustomPrompt="1"/>
          </p:nvPr>
        </p:nvSpPr>
        <p:spPr>
          <a:xfrm>
            <a:off x="401542" y="3081866"/>
            <a:ext cx="11388902" cy="1253061"/>
          </a:xfrm>
        </p:spPr>
        <p:txBody>
          <a:bodyPr anchor="t">
            <a:normAutofit/>
          </a:bodyPr>
          <a:lstStyle>
            <a:lvl1pPr algn="l">
              <a:defRPr sz="4200" b="1"/>
            </a:lvl1pPr>
          </a:lstStyle>
          <a:p>
            <a:r>
              <a:rPr lang="fr-FR"/>
              <a:t>MODIFIEZ LE STYLE DU TITRE</a:t>
            </a:r>
          </a:p>
        </p:txBody>
      </p:sp>
      <p:sp>
        <p:nvSpPr>
          <p:cNvPr id="3" name="Sous-titre 2">
            <a:extLst>
              <a:ext uri="{FF2B5EF4-FFF2-40B4-BE49-F238E27FC236}">
                <a16:creationId xmlns:a16="http://schemas.microsoft.com/office/drawing/2014/main" id="{D89E80AB-5566-4154-891E-B4A2B914C05A}"/>
              </a:ext>
            </a:extLst>
          </p:cNvPr>
          <p:cNvSpPr>
            <a:spLocks noGrp="1"/>
          </p:cNvSpPr>
          <p:nvPr>
            <p:ph type="subTitle" idx="1"/>
          </p:nvPr>
        </p:nvSpPr>
        <p:spPr>
          <a:xfrm>
            <a:off x="401543" y="4559827"/>
            <a:ext cx="11388902" cy="462662"/>
          </a:xfrm>
        </p:spPr>
        <p:txBody>
          <a:bodyPr>
            <a:noAutofit/>
          </a:bodyPr>
          <a:lstStyle>
            <a:lvl1pPr marL="0" indent="0" algn="l">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D02B6FF-75EA-449F-A611-DB245605330A}"/>
              </a:ext>
            </a:extLst>
          </p:cNvPr>
          <p:cNvSpPr>
            <a:spLocks noGrp="1"/>
          </p:cNvSpPr>
          <p:nvPr>
            <p:ph type="dt" sz="half" idx="10"/>
          </p:nvPr>
        </p:nvSpPr>
        <p:spPr>
          <a:xfrm>
            <a:off x="10645422" y="6398170"/>
            <a:ext cx="1145036" cy="365125"/>
          </a:xfrm>
        </p:spPr>
        <p:txBody>
          <a:bodyPr/>
          <a:lstStyle/>
          <a:p>
            <a:fld id="{33433553-D0CE-4839-9B43-53BF64EE9B8E}" type="datetime1">
              <a:rPr lang="fr-FR" smtClean="0"/>
              <a:t>04/09/2024</a:t>
            </a:fld>
            <a:endParaRPr lang="fr-FR"/>
          </a:p>
        </p:txBody>
      </p:sp>
      <p:sp>
        <p:nvSpPr>
          <p:cNvPr id="5" name="Espace réservé du pied de page 4">
            <a:extLst>
              <a:ext uri="{FF2B5EF4-FFF2-40B4-BE49-F238E27FC236}">
                <a16:creationId xmlns:a16="http://schemas.microsoft.com/office/drawing/2014/main" id="{3866E786-3773-4911-80B4-D2313E6B9F49}"/>
              </a:ext>
            </a:extLst>
          </p:cNvPr>
          <p:cNvSpPr>
            <a:spLocks noGrp="1"/>
          </p:cNvSpPr>
          <p:nvPr>
            <p:ph type="ftr" sz="quarter" idx="11"/>
          </p:nvPr>
        </p:nvSpPr>
        <p:spPr>
          <a:xfrm>
            <a:off x="401542" y="6398170"/>
            <a:ext cx="4085550" cy="365125"/>
          </a:xfrm>
        </p:spPr>
        <p:txBody>
          <a:bodyPr/>
          <a:lstStyle/>
          <a:p>
            <a:r>
              <a:rPr lang="fr-FR"/>
              <a:t>Intitulé de la direction/service</a:t>
            </a:r>
          </a:p>
        </p:txBody>
      </p:sp>
      <p:sp>
        <p:nvSpPr>
          <p:cNvPr id="6" name="Espace réservé du numéro de diapositive 5">
            <a:extLst>
              <a:ext uri="{FF2B5EF4-FFF2-40B4-BE49-F238E27FC236}">
                <a16:creationId xmlns:a16="http://schemas.microsoft.com/office/drawing/2014/main" id="{3D2BFC73-3D1E-4F51-8954-158EBF717458}"/>
              </a:ext>
            </a:extLst>
          </p:cNvPr>
          <p:cNvSpPr>
            <a:spLocks noGrp="1"/>
          </p:cNvSpPr>
          <p:nvPr>
            <p:ph type="sldNum" sz="quarter" idx="12"/>
          </p:nvPr>
        </p:nvSpPr>
        <p:spPr>
          <a:xfrm>
            <a:off x="9550400" y="6398170"/>
            <a:ext cx="714828" cy="365125"/>
          </a:xfrm>
        </p:spPr>
        <p:txBody>
          <a:bodyPr/>
          <a:lstStyle/>
          <a:p>
            <a:fld id="{07C99ADF-20A6-40EF-AAB9-F326D6E12C60}" type="slidenum">
              <a:rPr lang="fr-FR" smtClean="0"/>
              <a:t>‹#›</a:t>
            </a:fld>
            <a:endParaRPr lang="fr-FR"/>
          </a:p>
        </p:txBody>
      </p:sp>
      <p:pic>
        <p:nvPicPr>
          <p:cNvPr id="25" name="Graphique 24">
            <a:extLst>
              <a:ext uri="{FF2B5EF4-FFF2-40B4-BE49-F238E27FC236}">
                <a16:creationId xmlns:a16="http://schemas.microsoft.com/office/drawing/2014/main" id="{0BE7EFDA-176E-45B6-896B-A98F6FB9973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95518" y="309561"/>
            <a:ext cx="1554994" cy="1773239"/>
          </a:xfrm>
          <a:prstGeom prst="rect">
            <a:avLst/>
          </a:prstGeom>
        </p:spPr>
      </p:pic>
    </p:spTree>
    <p:extLst>
      <p:ext uri="{BB962C8B-B14F-4D97-AF65-F5344CB8AC3E}">
        <p14:creationId xmlns:p14="http://schemas.microsoft.com/office/powerpoint/2010/main" val="3131767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87E2E71-B4D5-4161-8E8F-4CE1E8EAC901}"/>
              </a:ext>
            </a:extLst>
          </p:cNvPr>
          <p:cNvSpPr>
            <a:spLocks noGrp="1"/>
          </p:cNvSpPr>
          <p:nvPr>
            <p:ph type="dt" sz="half" idx="10"/>
          </p:nvPr>
        </p:nvSpPr>
        <p:spPr/>
        <p:txBody>
          <a:bodyPr/>
          <a:lstStyle/>
          <a:p>
            <a:fld id="{FB25E1FC-3DE7-4AB2-ABE2-142B6DEDDFCD}" type="datetime1">
              <a:rPr lang="fr-FR" smtClean="0"/>
              <a:t>04/09/2024</a:t>
            </a:fld>
            <a:endParaRPr lang="fr-FR"/>
          </a:p>
        </p:txBody>
      </p:sp>
      <p:sp>
        <p:nvSpPr>
          <p:cNvPr id="3" name="Espace réservé du pied de page 2">
            <a:extLst>
              <a:ext uri="{FF2B5EF4-FFF2-40B4-BE49-F238E27FC236}">
                <a16:creationId xmlns:a16="http://schemas.microsoft.com/office/drawing/2014/main" id="{6994512E-A4E3-432B-A9AE-2D9B5183289B}"/>
              </a:ext>
            </a:extLst>
          </p:cNvPr>
          <p:cNvSpPr>
            <a:spLocks noGrp="1"/>
          </p:cNvSpPr>
          <p:nvPr>
            <p:ph type="ftr" sz="quarter" idx="11"/>
          </p:nvPr>
        </p:nvSpPr>
        <p:spPr/>
        <p:txBody>
          <a:bodyPr/>
          <a:lstStyle/>
          <a:p>
            <a:r>
              <a:rPr lang="fr-FR"/>
              <a:t>Intitulé de la direction/service</a:t>
            </a:r>
          </a:p>
        </p:txBody>
      </p:sp>
      <p:sp>
        <p:nvSpPr>
          <p:cNvPr id="4" name="Espace réservé du numéro de diapositive 3">
            <a:extLst>
              <a:ext uri="{FF2B5EF4-FFF2-40B4-BE49-F238E27FC236}">
                <a16:creationId xmlns:a16="http://schemas.microsoft.com/office/drawing/2014/main" id="{7E40B0F5-2DD9-489D-817B-987E0AFC3619}"/>
              </a:ext>
            </a:extLst>
          </p:cNvPr>
          <p:cNvSpPr>
            <a:spLocks noGrp="1"/>
          </p:cNvSpPr>
          <p:nvPr>
            <p:ph type="sldNum" sz="quarter" idx="12"/>
          </p:nvPr>
        </p:nvSpPr>
        <p:spPr/>
        <p:txBody>
          <a:bodyPr/>
          <a:lstStyle/>
          <a:p>
            <a:fld id="{07C99ADF-20A6-40EF-AAB9-F326D6E12C60}" type="slidenum">
              <a:rPr lang="fr-FR" smtClean="0"/>
              <a:t>‹#›</a:t>
            </a:fld>
            <a:endParaRPr lang="fr-FR"/>
          </a:p>
        </p:txBody>
      </p:sp>
      <p:cxnSp>
        <p:nvCxnSpPr>
          <p:cNvPr id="5" name="Connecteur droit 4">
            <a:extLst>
              <a:ext uri="{FF2B5EF4-FFF2-40B4-BE49-F238E27FC236}">
                <a16:creationId xmlns:a16="http://schemas.microsoft.com/office/drawing/2014/main" id="{5F7133E1-F262-4F00-9CA0-BEAA2CA6BA19}"/>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650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conclusion">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63F8332E-96D7-4962-8D67-873DB7E88E0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76832" y="234637"/>
            <a:ext cx="4298373" cy="3894401"/>
          </a:xfrm>
          <a:prstGeom prst="rect">
            <a:avLst/>
          </a:prstGeom>
        </p:spPr>
      </p:pic>
      <p:pic>
        <p:nvPicPr>
          <p:cNvPr id="16" name="Graphique 15">
            <a:extLst>
              <a:ext uri="{FF2B5EF4-FFF2-40B4-BE49-F238E27FC236}">
                <a16:creationId xmlns:a16="http://schemas.microsoft.com/office/drawing/2014/main" id="{740748C0-9B94-4E16-844B-BFC559539FFB}"/>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68872" y="522073"/>
            <a:ext cx="1847274" cy="2106542"/>
          </a:xfrm>
          <a:prstGeom prst="rect">
            <a:avLst/>
          </a:prstGeom>
        </p:spPr>
      </p:pic>
      <p:sp>
        <p:nvSpPr>
          <p:cNvPr id="17" name="Espace réservé du contenu 5">
            <a:extLst>
              <a:ext uri="{FF2B5EF4-FFF2-40B4-BE49-F238E27FC236}">
                <a16:creationId xmlns:a16="http://schemas.microsoft.com/office/drawing/2014/main" id="{7C173263-137C-4EFC-BD01-26F8DC39B5E7}"/>
              </a:ext>
            </a:extLst>
          </p:cNvPr>
          <p:cNvSpPr>
            <a:spLocks noGrp="1"/>
          </p:cNvSpPr>
          <p:nvPr>
            <p:ph sz="quarter" idx="4"/>
          </p:nvPr>
        </p:nvSpPr>
        <p:spPr>
          <a:xfrm>
            <a:off x="903961" y="4990810"/>
            <a:ext cx="3614277" cy="1500188"/>
          </a:xfrm>
        </p:spPr>
        <p:txBody>
          <a:bodyPr anchor="b"/>
          <a:lstStyle>
            <a:lvl1pPr marL="0" indent="0">
              <a:lnSpc>
                <a:spcPct val="100000"/>
              </a:lnSpc>
              <a:spcBef>
                <a:spcPts val="0"/>
              </a:spcBef>
              <a:spcAft>
                <a:spcPts val="1200"/>
              </a:spcAft>
              <a:buFont typeface="+mj-lt"/>
              <a:buNone/>
              <a:defRPr sz="1600" b="1"/>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252847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ED341190-8E81-4268-82D2-B1594B8521A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sp>
        <p:nvSpPr>
          <p:cNvPr id="2" name="Titre 1">
            <a:extLst>
              <a:ext uri="{FF2B5EF4-FFF2-40B4-BE49-F238E27FC236}">
                <a16:creationId xmlns:a16="http://schemas.microsoft.com/office/drawing/2014/main" id="{7173931D-BCE5-4DD6-837E-9093D81A36E0}"/>
              </a:ext>
            </a:extLst>
          </p:cNvPr>
          <p:cNvSpPr>
            <a:spLocks noGrp="1"/>
          </p:cNvSpPr>
          <p:nvPr>
            <p:ph type="title" hasCustomPrompt="1"/>
          </p:nvPr>
        </p:nvSpPr>
        <p:spPr>
          <a:xfrm>
            <a:off x="401542" y="1117735"/>
            <a:ext cx="11388916" cy="591425"/>
          </a:xfrm>
        </p:spPr>
        <p:txBody>
          <a:bodyPr>
            <a:noAutofit/>
          </a:bodyPr>
          <a:lstStyle>
            <a:lvl1pPr>
              <a:defRPr sz="3600"/>
            </a:lvl1pPr>
          </a:lstStyle>
          <a:p>
            <a:r>
              <a:rPr lang="fr-FR"/>
              <a:t>Sommaire</a:t>
            </a:r>
          </a:p>
        </p:txBody>
      </p:sp>
      <p:sp>
        <p:nvSpPr>
          <p:cNvPr id="4" name="Espace réservé de la date 3">
            <a:extLst>
              <a:ext uri="{FF2B5EF4-FFF2-40B4-BE49-F238E27FC236}">
                <a16:creationId xmlns:a16="http://schemas.microsoft.com/office/drawing/2014/main" id="{510E8C5C-7ABD-4753-8303-D45855CD8922}"/>
              </a:ext>
            </a:extLst>
          </p:cNvPr>
          <p:cNvSpPr>
            <a:spLocks noGrp="1"/>
          </p:cNvSpPr>
          <p:nvPr>
            <p:ph type="dt" sz="half" idx="10"/>
          </p:nvPr>
        </p:nvSpPr>
        <p:spPr/>
        <p:txBody>
          <a:bodyPr/>
          <a:lstStyle/>
          <a:p>
            <a:fld id="{16AC39D3-8513-452C-8CF8-A7790FBFBDCF}" type="datetime1">
              <a:rPr lang="fr-FR" smtClean="0"/>
              <a:t>04/09/2024</a:t>
            </a:fld>
            <a:endParaRPr lang="fr-FR"/>
          </a:p>
        </p:txBody>
      </p:sp>
      <p:sp>
        <p:nvSpPr>
          <p:cNvPr id="5" name="Espace réservé du pied de page 4">
            <a:extLst>
              <a:ext uri="{FF2B5EF4-FFF2-40B4-BE49-F238E27FC236}">
                <a16:creationId xmlns:a16="http://schemas.microsoft.com/office/drawing/2014/main" id="{985D1710-4FA1-4336-974E-07022CB92EC2}"/>
              </a:ext>
            </a:extLst>
          </p:cNvPr>
          <p:cNvSpPr>
            <a:spLocks noGrp="1"/>
          </p:cNvSpPr>
          <p:nvPr>
            <p:ph type="ftr" sz="quarter" idx="11"/>
          </p:nvPr>
        </p:nvSpPr>
        <p:spPr/>
        <p:txBody>
          <a:bodyPr/>
          <a:lstStyle/>
          <a:p>
            <a:r>
              <a:rPr lang="fr-FR"/>
              <a:t>Intitulé de la direction/service</a:t>
            </a:r>
          </a:p>
        </p:txBody>
      </p:sp>
      <p:sp>
        <p:nvSpPr>
          <p:cNvPr id="6" name="Espace réservé du numéro de diapositive 5">
            <a:extLst>
              <a:ext uri="{FF2B5EF4-FFF2-40B4-BE49-F238E27FC236}">
                <a16:creationId xmlns:a16="http://schemas.microsoft.com/office/drawing/2014/main" id="{3710B1E8-C169-4C55-A825-20052736CA23}"/>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20" name="Graphique 19">
            <a:extLst>
              <a:ext uri="{FF2B5EF4-FFF2-40B4-BE49-F238E27FC236}">
                <a16:creationId xmlns:a16="http://schemas.microsoft.com/office/drawing/2014/main" id="{1071578E-28D3-4579-8A85-74823C1E6D6E}"/>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22" name="Connecteur droit 21">
            <a:extLst>
              <a:ext uri="{FF2B5EF4-FFF2-40B4-BE49-F238E27FC236}">
                <a16:creationId xmlns:a16="http://schemas.microsoft.com/office/drawing/2014/main" id="{FC36484D-BB1A-474C-B0F5-C8D0C79DA0C4}"/>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Espace réservé du contenu 5">
            <a:extLst>
              <a:ext uri="{FF2B5EF4-FFF2-40B4-BE49-F238E27FC236}">
                <a16:creationId xmlns:a16="http://schemas.microsoft.com/office/drawing/2014/main" id="{4192D36F-A845-4959-8B50-FB78F7C2E55A}"/>
              </a:ext>
            </a:extLst>
          </p:cNvPr>
          <p:cNvSpPr>
            <a:spLocks noGrp="1"/>
          </p:cNvSpPr>
          <p:nvPr>
            <p:ph sz="quarter" idx="4"/>
          </p:nvPr>
        </p:nvSpPr>
        <p:spPr>
          <a:xfrm>
            <a:off x="401541" y="2456730"/>
            <a:ext cx="3614277" cy="3422568"/>
          </a:xfrm>
        </p:spPr>
        <p:txBody>
          <a:bodyPr/>
          <a:lstStyle>
            <a:lvl1pPr marL="358775" indent="-358775">
              <a:lnSpc>
                <a:spcPct val="100000"/>
              </a:lnSpc>
              <a:spcBef>
                <a:spcPts val="0"/>
              </a:spcBef>
              <a:spcAft>
                <a:spcPts val="1200"/>
              </a:spcAft>
              <a:buFont typeface="+mj-lt"/>
              <a:buAutoNum type="arabicPeriod"/>
              <a:defRPr sz="1600" b="1"/>
            </a:lvl1pPr>
            <a:lvl2pPr marL="631825" indent="-273050">
              <a:lnSpc>
                <a:spcPct val="100000"/>
              </a:lnSpc>
              <a:spcBef>
                <a:spcPts val="0"/>
              </a:spcBef>
              <a:spcAft>
                <a:spcPts val="1200"/>
              </a:spcAft>
              <a:buFont typeface="+mj-lt"/>
              <a:buAutoNum type="alphaLcParenR"/>
              <a:defRPr sz="1600"/>
            </a:lvl2pPr>
          </a:lstStyle>
          <a:p>
            <a:pPr lvl="0"/>
            <a:r>
              <a:rPr lang="fr-FR"/>
              <a:t>Cliquez pour modifier les styles du texte du masque</a:t>
            </a:r>
          </a:p>
          <a:p>
            <a:pPr lvl="1"/>
            <a:r>
              <a:rPr lang="fr-FR"/>
              <a:t>Deuxième niveau</a:t>
            </a:r>
          </a:p>
        </p:txBody>
      </p:sp>
      <p:sp>
        <p:nvSpPr>
          <p:cNvPr id="28" name="Espace réservé du contenu 5">
            <a:extLst>
              <a:ext uri="{FF2B5EF4-FFF2-40B4-BE49-F238E27FC236}">
                <a16:creationId xmlns:a16="http://schemas.microsoft.com/office/drawing/2014/main" id="{017122FA-9593-403F-B7CA-7E0389A65ED1}"/>
              </a:ext>
            </a:extLst>
          </p:cNvPr>
          <p:cNvSpPr>
            <a:spLocks noGrp="1"/>
          </p:cNvSpPr>
          <p:nvPr>
            <p:ph sz="quarter" idx="13"/>
          </p:nvPr>
        </p:nvSpPr>
        <p:spPr>
          <a:xfrm>
            <a:off x="4288861" y="2456730"/>
            <a:ext cx="3614277" cy="3422568"/>
          </a:xfrm>
        </p:spPr>
        <p:txBody>
          <a:bodyPr/>
          <a:lstStyle>
            <a:lvl1pPr marL="358775" indent="-358775">
              <a:lnSpc>
                <a:spcPct val="100000"/>
              </a:lnSpc>
              <a:spcBef>
                <a:spcPts val="0"/>
              </a:spcBef>
              <a:spcAft>
                <a:spcPts val="1200"/>
              </a:spcAft>
              <a:buFont typeface="+mj-lt"/>
              <a:buAutoNum type="arabicPeriod"/>
              <a:defRPr sz="1600" b="1"/>
            </a:lvl1pPr>
            <a:lvl2pPr marL="631825" indent="-273050">
              <a:lnSpc>
                <a:spcPct val="100000"/>
              </a:lnSpc>
              <a:spcBef>
                <a:spcPts val="0"/>
              </a:spcBef>
              <a:spcAft>
                <a:spcPts val="1200"/>
              </a:spcAft>
              <a:buFont typeface="+mj-lt"/>
              <a:buAutoNum type="alphaLcParenR"/>
              <a:defRPr sz="1600"/>
            </a:lvl2pPr>
          </a:lstStyle>
          <a:p>
            <a:pPr lvl="0"/>
            <a:r>
              <a:rPr lang="fr-FR"/>
              <a:t>Cliquez pour modifier les styles du texte du masque</a:t>
            </a:r>
          </a:p>
          <a:p>
            <a:pPr lvl="1"/>
            <a:r>
              <a:rPr lang="fr-FR"/>
              <a:t>Deuxième niveau</a:t>
            </a:r>
          </a:p>
        </p:txBody>
      </p:sp>
      <p:sp>
        <p:nvSpPr>
          <p:cNvPr id="29" name="Espace réservé du contenu 5">
            <a:extLst>
              <a:ext uri="{FF2B5EF4-FFF2-40B4-BE49-F238E27FC236}">
                <a16:creationId xmlns:a16="http://schemas.microsoft.com/office/drawing/2014/main" id="{2FAA6C87-BB8A-4CEF-8DE6-64CB5B6C02FE}"/>
              </a:ext>
            </a:extLst>
          </p:cNvPr>
          <p:cNvSpPr>
            <a:spLocks noGrp="1"/>
          </p:cNvSpPr>
          <p:nvPr>
            <p:ph sz="quarter" idx="14"/>
          </p:nvPr>
        </p:nvSpPr>
        <p:spPr>
          <a:xfrm>
            <a:off x="8170230" y="2456730"/>
            <a:ext cx="3614277" cy="3422568"/>
          </a:xfrm>
        </p:spPr>
        <p:txBody>
          <a:bodyPr/>
          <a:lstStyle>
            <a:lvl1pPr marL="358775" indent="-358775">
              <a:lnSpc>
                <a:spcPct val="100000"/>
              </a:lnSpc>
              <a:spcBef>
                <a:spcPts val="0"/>
              </a:spcBef>
              <a:spcAft>
                <a:spcPts val="1200"/>
              </a:spcAft>
              <a:buFont typeface="+mj-lt"/>
              <a:buAutoNum type="arabicPeriod"/>
              <a:defRPr sz="1600" b="1"/>
            </a:lvl1pPr>
            <a:lvl2pPr marL="631825" indent="-273050">
              <a:lnSpc>
                <a:spcPct val="100000"/>
              </a:lnSpc>
              <a:spcBef>
                <a:spcPts val="0"/>
              </a:spcBef>
              <a:spcAft>
                <a:spcPts val="1200"/>
              </a:spcAft>
              <a:buFont typeface="+mj-lt"/>
              <a:buAutoNum type="alphaLcParenR"/>
              <a:defRPr sz="1600"/>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383105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rcalaire parti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3931D-BCE5-4DD6-837E-9093D81A36E0}"/>
              </a:ext>
            </a:extLst>
          </p:cNvPr>
          <p:cNvSpPr>
            <a:spLocks noGrp="1"/>
          </p:cNvSpPr>
          <p:nvPr>
            <p:ph type="title"/>
          </p:nvPr>
        </p:nvSpPr>
        <p:spPr>
          <a:xfrm>
            <a:off x="401542" y="2766218"/>
            <a:ext cx="11388916" cy="1325563"/>
          </a:xfrm>
        </p:spPr>
        <p:txBody>
          <a:bodyPr/>
          <a:lstStyle/>
          <a:p>
            <a:r>
              <a:rPr lang="fr-FR"/>
              <a:t>Modifiez le style du titre</a:t>
            </a:r>
          </a:p>
        </p:txBody>
      </p:sp>
      <p:sp>
        <p:nvSpPr>
          <p:cNvPr id="4" name="Espace réservé de la date 3">
            <a:extLst>
              <a:ext uri="{FF2B5EF4-FFF2-40B4-BE49-F238E27FC236}">
                <a16:creationId xmlns:a16="http://schemas.microsoft.com/office/drawing/2014/main" id="{510E8C5C-7ABD-4753-8303-D45855CD8922}"/>
              </a:ext>
            </a:extLst>
          </p:cNvPr>
          <p:cNvSpPr>
            <a:spLocks noGrp="1"/>
          </p:cNvSpPr>
          <p:nvPr>
            <p:ph type="dt" sz="half" idx="10"/>
          </p:nvPr>
        </p:nvSpPr>
        <p:spPr/>
        <p:txBody>
          <a:bodyPr/>
          <a:lstStyle/>
          <a:p>
            <a:fld id="{C733CFD2-3B22-41BC-8B36-815F6682AD7E}" type="datetime1">
              <a:rPr lang="fr-FR" smtClean="0"/>
              <a:t>04/09/2024</a:t>
            </a:fld>
            <a:endParaRPr lang="fr-FR"/>
          </a:p>
        </p:txBody>
      </p:sp>
      <p:sp>
        <p:nvSpPr>
          <p:cNvPr id="5" name="Espace réservé du pied de page 4">
            <a:extLst>
              <a:ext uri="{FF2B5EF4-FFF2-40B4-BE49-F238E27FC236}">
                <a16:creationId xmlns:a16="http://schemas.microsoft.com/office/drawing/2014/main" id="{985D1710-4FA1-4336-974E-07022CB92EC2}"/>
              </a:ext>
            </a:extLst>
          </p:cNvPr>
          <p:cNvSpPr>
            <a:spLocks noGrp="1"/>
          </p:cNvSpPr>
          <p:nvPr>
            <p:ph type="ftr" sz="quarter" idx="11"/>
          </p:nvPr>
        </p:nvSpPr>
        <p:spPr/>
        <p:txBody>
          <a:bodyPr/>
          <a:lstStyle/>
          <a:p>
            <a:r>
              <a:rPr lang="fr-FR"/>
              <a:t>Intitulé de la direction/service</a:t>
            </a:r>
          </a:p>
        </p:txBody>
      </p:sp>
      <p:sp>
        <p:nvSpPr>
          <p:cNvPr id="6" name="Espace réservé du numéro de diapositive 5">
            <a:extLst>
              <a:ext uri="{FF2B5EF4-FFF2-40B4-BE49-F238E27FC236}">
                <a16:creationId xmlns:a16="http://schemas.microsoft.com/office/drawing/2014/main" id="{3710B1E8-C169-4C55-A825-20052736CA23}"/>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10" name="Image 9">
            <a:extLst>
              <a:ext uri="{FF2B5EF4-FFF2-40B4-BE49-F238E27FC236}">
                <a16:creationId xmlns:a16="http://schemas.microsoft.com/office/drawing/2014/main" id="{DE228966-DD17-49F9-B9BC-484B5A4B395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1" name="Graphique 10">
            <a:extLst>
              <a:ext uri="{FF2B5EF4-FFF2-40B4-BE49-F238E27FC236}">
                <a16:creationId xmlns:a16="http://schemas.microsoft.com/office/drawing/2014/main" id="{CC795930-16B5-40AC-A53B-DB23FCE08B29}"/>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7F1165D-0DBB-4343-96DD-6E8FA9F6076A}"/>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Espace réservé pour une image  13">
            <a:extLst>
              <a:ext uri="{FF2B5EF4-FFF2-40B4-BE49-F238E27FC236}">
                <a16:creationId xmlns:a16="http://schemas.microsoft.com/office/drawing/2014/main" id="{B0B57733-763C-45E9-9A99-1B7E912A7B88}"/>
              </a:ext>
            </a:extLst>
          </p:cNvPr>
          <p:cNvSpPr>
            <a:spLocks noGrp="1"/>
          </p:cNvSpPr>
          <p:nvPr>
            <p:ph type="pic" sz="quarter" idx="13"/>
          </p:nvPr>
        </p:nvSpPr>
        <p:spPr>
          <a:xfrm>
            <a:off x="1" y="969963"/>
            <a:ext cx="12192000" cy="5356225"/>
          </a:xfrm>
        </p:spPr>
        <p:txBody>
          <a:bodyPr/>
          <a:lstStyle/>
          <a:p>
            <a:r>
              <a:rPr lang="fr-FR"/>
              <a:t>Cliquez sur l'icône pour ajouter une image</a:t>
            </a:r>
          </a:p>
        </p:txBody>
      </p:sp>
    </p:spTree>
    <p:extLst>
      <p:ext uri="{BB962C8B-B14F-4D97-AF65-F5344CB8AC3E}">
        <p14:creationId xmlns:p14="http://schemas.microsoft.com/office/powerpoint/2010/main" val="268717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contenus 1 colonn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3E873AE1-5950-4748-95FC-98A910B14992}" type="datetime1">
              <a:rPr lang="fr-FR" smtClean="0"/>
              <a:t>04/09/2024</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11388916"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F4446820-0AA1-4B7F-9CDE-D21DCFF984C4}"/>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110596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contenus 2 colonn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AC74B510-252F-4777-A78B-388D2B86BA2F}" type="datetime1">
              <a:rPr lang="fr-FR" smtClean="0"/>
              <a:t>04/09/2024</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6262258"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CB1A86F2-2898-4FF9-BBB1-4866847F538C}"/>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3560253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contenus 3 colonn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2EDAE380-707A-4B17-810D-A4D3F1C1ABAA}" type="datetime1">
              <a:rPr lang="fr-FR" smtClean="0"/>
              <a:t>04/09/2024</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428886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1" name="Espace réservé du contenu 5">
            <a:extLst>
              <a:ext uri="{FF2B5EF4-FFF2-40B4-BE49-F238E27FC236}">
                <a16:creationId xmlns:a16="http://schemas.microsoft.com/office/drawing/2014/main" id="{BF48DBAD-980E-4784-AD80-364655C5376A}"/>
              </a:ext>
            </a:extLst>
          </p:cNvPr>
          <p:cNvSpPr>
            <a:spLocks noGrp="1"/>
          </p:cNvSpPr>
          <p:nvPr>
            <p:ph sz="quarter" idx="14"/>
          </p:nvPr>
        </p:nvSpPr>
        <p:spPr>
          <a:xfrm>
            <a:off x="8170230"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33" name="Espace réservé du contenu 5">
            <a:extLst>
              <a:ext uri="{FF2B5EF4-FFF2-40B4-BE49-F238E27FC236}">
                <a16:creationId xmlns:a16="http://schemas.microsoft.com/office/drawing/2014/main" id="{04DDA3B4-0E27-46BA-92BD-3D9E90A5EC6E}"/>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33233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contenus 1 colonne vi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3E873AE1-5950-4748-95FC-98A910B14992}" type="datetime1">
              <a:rPr lang="fr-FR" smtClean="0"/>
              <a:t>04/09/2024</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11388916"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F4446820-0AA1-4B7F-9CDE-D21DCFF984C4}"/>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1128459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contenus 2 colonnes vid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AC74B510-252F-4777-A78B-388D2B86BA2F}" type="datetime1">
              <a:rPr lang="fr-FR" smtClean="0"/>
              <a:t>04/09/2024</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6262258" y="2392078"/>
            <a:ext cx="5528204"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14" name="Espace réservé du contenu 5">
            <a:extLst>
              <a:ext uri="{FF2B5EF4-FFF2-40B4-BE49-F238E27FC236}">
                <a16:creationId xmlns:a16="http://schemas.microsoft.com/office/drawing/2014/main" id="{CB1A86F2-2898-4FF9-BBB1-4866847F538C}"/>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296245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contenus 3 colonnes vid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593A3-12EC-4325-949A-8513F8EDA465}"/>
              </a:ext>
            </a:extLst>
          </p:cNvPr>
          <p:cNvSpPr>
            <a:spLocks noGrp="1"/>
          </p:cNvSpPr>
          <p:nvPr>
            <p:ph type="title"/>
          </p:nvPr>
        </p:nvSpPr>
        <p:spPr>
          <a:xfrm>
            <a:off x="401542" y="770447"/>
            <a:ext cx="11388916" cy="1325563"/>
          </a:xfrm>
        </p:spPr>
        <p:txBody>
          <a:bodyPr anchor="b">
            <a:normAutofit/>
          </a:bodyPr>
          <a:lstStyle>
            <a:lvl1pPr>
              <a:defRPr sz="3200"/>
            </a:lvl1pPr>
          </a:lstStyle>
          <a:p>
            <a:r>
              <a:rPr lang="fr-FR"/>
              <a:t>Modifiez le style du titre</a:t>
            </a:r>
          </a:p>
        </p:txBody>
      </p:sp>
      <p:sp>
        <p:nvSpPr>
          <p:cNvPr id="5" name="Espace réservé de la date 4">
            <a:extLst>
              <a:ext uri="{FF2B5EF4-FFF2-40B4-BE49-F238E27FC236}">
                <a16:creationId xmlns:a16="http://schemas.microsoft.com/office/drawing/2014/main" id="{06459C7A-22DD-4DA0-996C-F27E91BCDD9F}"/>
              </a:ext>
            </a:extLst>
          </p:cNvPr>
          <p:cNvSpPr>
            <a:spLocks noGrp="1"/>
          </p:cNvSpPr>
          <p:nvPr>
            <p:ph type="dt" sz="half" idx="10"/>
          </p:nvPr>
        </p:nvSpPr>
        <p:spPr/>
        <p:txBody>
          <a:bodyPr/>
          <a:lstStyle/>
          <a:p>
            <a:fld id="{2EDAE380-707A-4B17-810D-A4D3F1C1ABAA}" type="datetime1">
              <a:rPr lang="fr-FR" smtClean="0"/>
              <a:t>04/09/2024</a:t>
            </a:fld>
            <a:endParaRPr lang="fr-FR"/>
          </a:p>
        </p:txBody>
      </p:sp>
      <p:sp>
        <p:nvSpPr>
          <p:cNvPr id="6" name="Espace réservé du pied de page 5">
            <a:extLst>
              <a:ext uri="{FF2B5EF4-FFF2-40B4-BE49-F238E27FC236}">
                <a16:creationId xmlns:a16="http://schemas.microsoft.com/office/drawing/2014/main" id="{9D0C406E-636A-4D77-BA99-F66CF9467A29}"/>
              </a:ext>
            </a:extLst>
          </p:cNvPr>
          <p:cNvSpPr>
            <a:spLocks noGrp="1"/>
          </p:cNvSpPr>
          <p:nvPr>
            <p:ph type="ftr" sz="quarter" idx="11"/>
          </p:nvPr>
        </p:nvSpPr>
        <p:spPr/>
        <p:txBody>
          <a:bodyPr/>
          <a:lstStyle/>
          <a:p>
            <a:r>
              <a:rPr lang="fr-FR"/>
              <a:t>Intitulé de la direction/service</a:t>
            </a:r>
          </a:p>
        </p:txBody>
      </p:sp>
      <p:sp>
        <p:nvSpPr>
          <p:cNvPr id="7" name="Espace réservé du numéro de diapositive 6">
            <a:extLst>
              <a:ext uri="{FF2B5EF4-FFF2-40B4-BE49-F238E27FC236}">
                <a16:creationId xmlns:a16="http://schemas.microsoft.com/office/drawing/2014/main" id="{A918D5BC-FCAD-4EC5-845A-FC6AE6B6F6FA}"/>
              </a:ext>
            </a:extLst>
          </p:cNvPr>
          <p:cNvSpPr>
            <a:spLocks noGrp="1"/>
          </p:cNvSpPr>
          <p:nvPr>
            <p:ph type="sldNum" sz="quarter" idx="12"/>
          </p:nvPr>
        </p:nvSpPr>
        <p:spPr/>
        <p:txBody>
          <a:bodyPr/>
          <a:lstStyle/>
          <a:p>
            <a:fld id="{07C99ADF-20A6-40EF-AAB9-F326D6E12C60}" type="slidenum">
              <a:rPr lang="fr-FR" smtClean="0"/>
              <a:t>‹#›</a:t>
            </a:fld>
            <a:endParaRPr lang="fr-FR"/>
          </a:p>
        </p:txBody>
      </p:sp>
      <p:pic>
        <p:nvPicPr>
          <p:cNvPr id="11" name="Image 10">
            <a:extLst>
              <a:ext uri="{FF2B5EF4-FFF2-40B4-BE49-F238E27FC236}">
                <a16:creationId xmlns:a16="http://schemas.microsoft.com/office/drawing/2014/main" id="{F12E4D51-273F-4CF5-A494-DA7F6D877F1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25997" y="130728"/>
            <a:ext cx="716272" cy="648955"/>
          </a:xfrm>
          <a:prstGeom prst="rect">
            <a:avLst/>
          </a:prstGeom>
        </p:spPr>
      </p:pic>
      <p:pic>
        <p:nvPicPr>
          <p:cNvPr id="12" name="Graphique 11">
            <a:extLst>
              <a:ext uri="{FF2B5EF4-FFF2-40B4-BE49-F238E27FC236}">
                <a16:creationId xmlns:a16="http://schemas.microsoft.com/office/drawing/2014/main" id="{83C2AF93-B225-409D-B1B8-E11CCA649180}"/>
              </a:ext>
            </a:extLst>
          </p:cNvPr>
          <p:cNvPicPr>
            <a:picLocks noChangeAspect="1"/>
          </p:cNvPicPr>
          <p:nvPr userDrawn="1"/>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2620" y="159014"/>
            <a:ext cx="518634" cy="591425"/>
          </a:xfrm>
          <a:prstGeom prst="rect">
            <a:avLst/>
          </a:prstGeom>
        </p:spPr>
      </p:pic>
      <p:cxnSp>
        <p:nvCxnSpPr>
          <p:cNvPr id="13" name="Connecteur droit 12">
            <a:extLst>
              <a:ext uri="{FF2B5EF4-FFF2-40B4-BE49-F238E27FC236}">
                <a16:creationId xmlns:a16="http://schemas.microsoft.com/office/drawing/2014/main" id="{CCE161EE-D5F0-4BBD-82F6-648AAE2CA275}"/>
              </a:ext>
            </a:extLst>
          </p:cNvPr>
          <p:cNvCxnSpPr>
            <a:cxnSpLocks/>
          </p:cNvCxnSpPr>
          <p:nvPr userDrawn="1"/>
        </p:nvCxnSpPr>
        <p:spPr>
          <a:xfrm>
            <a:off x="499326" y="6326906"/>
            <a:ext cx="1119334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Espace réservé du contenu 5">
            <a:extLst>
              <a:ext uri="{FF2B5EF4-FFF2-40B4-BE49-F238E27FC236}">
                <a16:creationId xmlns:a16="http://schemas.microsoft.com/office/drawing/2014/main" id="{C65D261E-2C4A-4979-B86B-4100D57BB9B4}"/>
              </a:ext>
            </a:extLst>
          </p:cNvPr>
          <p:cNvSpPr>
            <a:spLocks noGrp="1"/>
          </p:cNvSpPr>
          <p:nvPr>
            <p:ph sz="quarter" idx="4"/>
          </p:nvPr>
        </p:nvSpPr>
        <p:spPr>
          <a:xfrm>
            <a:off x="40154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0" name="Espace réservé du contenu 5">
            <a:extLst>
              <a:ext uri="{FF2B5EF4-FFF2-40B4-BE49-F238E27FC236}">
                <a16:creationId xmlns:a16="http://schemas.microsoft.com/office/drawing/2014/main" id="{CD79B451-1AFF-4E01-A5EB-F3F70D1E7775}"/>
              </a:ext>
            </a:extLst>
          </p:cNvPr>
          <p:cNvSpPr>
            <a:spLocks noGrp="1"/>
          </p:cNvSpPr>
          <p:nvPr>
            <p:ph sz="quarter" idx="13"/>
          </p:nvPr>
        </p:nvSpPr>
        <p:spPr>
          <a:xfrm>
            <a:off x="4288861"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21" name="Espace réservé du contenu 5">
            <a:extLst>
              <a:ext uri="{FF2B5EF4-FFF2-40B4-BE49-F238E27FC236}">
                <a16:creationId xmlns:a16="http://schemas.microsoft.com/office/drawing/2014/main" id="{BF48DBAD-980E-4784-AD80-364655C5376A}"/>
              </a:ext>
            </a:extLst>
          </p:cNvPr>
          <p:cNvSpPr>
            <a:spLocks noGrp="1"/>
          </p:cNvSpPr>
          <p:nvPr>
            <p:ph sz="quarter" idx="14"/>
          </p:nvPr>
        </p:nvSpPr>
        <p:spPr>
          <a:xfrm>
            <a:off x="8170230" y="2392078"/>
            <a:ext cx="3614277" cy="3422568"/>
          </a:xfrm>
        </p:spPr>
        <p:txBody>
          <a:bodyPr/>
          <a:lstStyle>
            <a:lvl1pPr marL="0" indent="0">
              <a:lnSpc>
                <a:spcPct val="100000"/>
              </a:lnSpc>
              <a:spcBef>
                <a:spcPts val="0"/>
              </a:spcBef>
              <a:spcAft>
                <a:spcPts val="1200"/>
              </a:spcAft>
              <a:buFont typeface="+mj-lt"/>
              <a:buNone/>
              <a:defRPr sz="16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
        <p:nvSpPr>
          <p:cNvPr id="33" name="Espace réservé du contenu 5">
            <a:extLst>
              <a:ext uri="{FF2B5EF4-FFF2-40B4-BE49-F238E27FC236}">
                <a16:creationId xmlns:a16="http://schemas.microsoft.com/office/drawing/2014/main" id="{04DDA3B4-0E27-46BA-92BD-3D9E90A5EC6E}"/>
              </a:ext>
            </a:extLst>
          </p:cNvPr>
          <p:cNvSpPr>
            <a:spLocks noGrp="1"/>
          </p:cNvSpPr>
          <p:nvPr>
            <p:ph sz="quarter" idx="15"/>
          </p:nvPr>
        </p:nvSpPr>
        <p:spPr>
          <a:xfrm>
            <a:off x="9042400" y="147785"/>
            <a:ext cx="2736396" cy="539538"/>
          </a:xfrm>
        </p:spPr>
        <p:txBody>
          <a:bodyPr>
            <a:normAutofit/>
          </a:bodyPr>
          <a:lstStyle>
            <a:lvl1pPr marL="0" indent="0" algn="r">
              <a:lnSpc>
                <a:spcPct val="100000"/>
              </a:lnSpc>
              <a:spcBef>
                <a:spcPts val="0"/>
              </a:spcBef>
              <a:spcAft>
                <a:spcPts val="0"/>
              </a:spcAft>
              <a:buFont typeface="+mj-lt"/>
              <a:buNone/>
              <a:defRPr sz="1100" b="0"/>
            </a:lvl1pPr>
            <a:lvl2pPr marL="358775" indent="0">
              <a:lnSpc>
                <a:spcPct val="100000"/>
              </a:lnSpc>
              <a:spcBef>
                <a:spcPts val="0"/>
              </a:spcBef>
              <a:spcAft>
                <a:spcPts val="1200"/>
              </a:spcAft>
              <a:buFont typeface="+mj-lt"/>
              <a:buNone/>
              <a:defRPr sz="1600"/>
            </a:lvl2pPr>
          </a:lstStyle>
          <a:p>
            <a:pPr lvl="0"/>
            <a:r>
              <a:rPr lang="fr-FR"/>
              <a:t>Cliquez pour modifier les styles du texte du masque</a:t>
            </a:r>
          </a:p>
        </p:txBody>
      </p:sp>
    </p:spTree>
    <p:extLst>
      <p:ext uri="{BB962C8B-B14F-4D97-AF65-F5344CB8AC3E}">
        <p14:creationId xmlns:p14="http://schemas.microsoft.com/office/powerpoint/2010/main" val="3609940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16DB780-74F7-4FC9-9D7D-FA459DE5025C}"/>
              </a:ext>
            </a:extLst>
          </p:cNvPr>
          <p:cNvSpPr>
            <a:spLocks noGrp="1"/>
          </p:cNvSpPr>
          <p:nvPr>
            <p:ph type="title"/>
          </p:nvPr>
        </p:nvSpPr>
        <p:spPr>
          <a:xfrm>
            <a:off x="401542" y="365125"/>
            <a:ext cx="11388916"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79036DE-422F-44CC-BF88-4B490C5BCBD5}"/>
              </a:ext>
            </a:extLst>
          </p:cNvPr>
          <p:cNvSpPr>
            <a:spLocks noGrp="1"/>
          </p:cNvSpPr>
          <p:nvPr>
            <p:ph type="body" idx="1"/>
          </p:nvPr>
        </p:nvSpPr>
        <p:spPr>
          <a:xfrm>
            <a:off x="401542" y="1825625"/>
            <a:ext cx="11388916"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228CDF5-D17E-46B0-B1D6-AC26E3C71546}"/>
              </a:ext>
            </a:extLst>
          </p:cNvPr>
          <p:cNvSpPr>
            <a:spLocks noGrp="1"/>
          </p:cNvSpPr>
          <p:nvPr>
            <p:ph type="dt" sz="half" idx="2"/>
          </p:nvPr>
        </p:nvSpPr>
        <p:spPr>
          <a:xfrm>
            <a:off x="10645422" y="6370462"/>
            <a:ext cx="1145036" cy="365125"/>
          </a:xfrm>
          <a:prstGeom prst="rect">
            <a:avLst/>
          </a:prstGeom>
        </p:spPr>
        <p:txBody>
          <a:bodyPr vert="horz" lIns="91440" tIns="45720" rIns="91440" bIns="45720" rtlCol="0" anchor="ctr"/>
          <a:lstStyle>
            <a:lvl1pPr algn="r">
              <a:defRPr sz="1200" b="0">
                <a:solidFill>
                  <a:schemeClr val="tx1"/>
                </a:solidFill>
              </a:defRPr>
            </a:lvl1pPr>
          </a:lstStyle>
          <a:p>
            <a:fld id="{E65E6AF5-34FA-4DFE-86EB-E804FE14CCC2}" type="datetime1">
              <a:rPr lang="fr-FR" smtClean="0"/>
              <a:t>04/09/2024</a:t>
            </a:fld>
            <a:endParaRPr lang="fr-FR"/>
          </a:p>
        </p:txBody>
      </p:sp>
      <p:sp>
        <p:nvSpPr>
          <p:cNvPr id="5" name="Espace réservé du pied de page 4">
            <a:extLst>
              <a:ext uri="{FF2B5EF4-FFF2-40B4-BE49-F238E27FC236}">
                <a16:creationId xmlns:a16="http://schemas.microsoft.com/office/drawing/2014/main" id="{6D6F6DA1-FDF9-4717-886C-6A67F547279E}"/>
              </a:ext>
            </a:extLst>
          </p:cNvPr>
          <p:cNvSpPr>
            <a:spLocks noGrp="1"/>
          </p:cNvSpPr>
          <p:nvPr>
            <p:ph type="ftr" sz="quarter" idx="3"/>
          </p:nvPr>
        </p:nvSpPr>
        <p:spPr>
          <a:xfrm>
            <a:off x="401542" y="6370462"/>
            <a:ext cx="4085550" cy="365125"/>
          </a:xfrm>
          <a:prstGeom prst="rect">
            <a:avLst/>
          </a:prstGeom>
        </p:spPr>
        <p:txBody>
          <a:bodyPr vert="horz" lIns="91440" tIns="45720" rIns="91440" bIns="45720" rtlCol="0" anchor="ctr"/>
          <a:lstStyle>
            <a:lvl1pPr algn="l">
              <a:defRPr sz="1200" b="0">
                <a:solidFill>
                  <a:schemeClr val="tx1"/>
                </a:solidFill>
              </a:defRPr>
            </a:lvl1pPr>
          </a:lstStyle>
          <a:p>
            <a:r>
              <a:rPr lang="fr-FR"/>
              <a:t>Intitulé de la direction/service</a:t>
            </a:r>
          </a:p>
        </p:txBody>
      </p:sp>
      <p:sp>
        <p:nvSpPr>
          <p:cNvPr id="6" name="Espace réservé du numéro de diapositive 5">
            <a:extLst>
              <a:ext uri="{FF2B5EF4-FFF2-40B4-BE49-F238E27FC236}">
                <a16:creationId xmlns:a16="http://schemas.microsoft.com/office/drawing/2014/main" id="{080EB3D9-6B18-4640-ADFF-1EE86CD6060A}"/>
              </a:ext>
            </a:extLst>
          </p:cNvPr>
          <p:cNvSpPr>
            <a:spLocks noGrp="1"/>
          </p:cNvSpPr>
          <p:nvPr>
            <p:ph type="sldNum" sz="quarter" idx="4"/>
          </p:nvPr>
        </p:nvSpPr>
        <p:spPr>
          <a:xfrm>
            <a:off x="9550400" y="6370462"/>
            <a:ext cx="714828" cy="365125"/>
          </a:xfrm>
          <a:prstGeom prst="rect">
            <a:avLst/>
          </a:prstGeom>
        </p:spPr>
        <p:txBody>
          <a:bodyPr vert="horz" lIns="91440" tIns="45720" rIns="91440" bIns="45720" rtlCol="0" anchor="ctr"/>
          <a:lstStyle>
            <a:lvl1pPr algn="r">
              <a:defRPr sz="1200" b="0">
                <a:solidFill>
                  <a:schemeClr val="tx1"/>
                </a:solidFill>
              </a:defRPr>
            </a:lvl1pPr>
          </a:lstStyle>
          <a:p>
            <a:fld id="{07C99ADF-20A6-40EF-AAB9-F326D6E12C60}" type="slidenum">
              <a:rPr lang="fr-FR" smtClean="0"/>
              <a:pPr/>
              <a:t>‹#›</a:t>
            </a:fld>
            <a:endParaRPr lang="fr-FR"/>
          </a:p>
        </p:txBody>
      </p:sp>
    </p:spTree>
    <p:extLst>
      <p:ext uri="{BB962C8B-B14F-4D97-AF65-F5344CB8AC3E}">
        <p14:creationId xmlns:p14="http://schemas.microsoft.com/office/powerpoint/2010/main" val="449709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2" r:id="rId6"/>
    <p:sldLayoutId id="2147483663" r:id="rId7"/>
    <p:sldLayoutId id="2147483664" r:id="rId8"/>
    <p:sldLayoutId id="2147483665" r:id="rId9"/>
    <p:sldLayoutId id="2147483655" r:id="rId10"/>
    <p:sldLayoutId id="2147483651" r:id="rId11"/>
  </p:sldLayoutIdLst>
  <p:hf hdr="0"/>
  <p:txStyles>
    <p:titleStyle>
      <a:lvl1pPr algn="l" defTabSz="914400" rtl="0" eaLnBrk="1" latinLnBrk="0" hangingPunct="1">
        <a:lnSpc>
          <a:spcPct val="90000"/>
        </a:lnSpc>
        <a:spcBef>
          <a:spcPct val="0"/>
        </a:spcBef>
        <a:buNone/>
        <a:defRPr sz="4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0D_4C7944D2.xml"/><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25.svg"/><Relationship Id="rId4"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microsoft.com/office/2018/10/relationships/comments" Target="../comments/modernComment_118_6EDDE791.xml"/><Relationship Id="rId7" Type="http://schemas.openxmlformats.org/officeDocument/2006/relationships/image" Target="../media/image25.sv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24.png"/><Relationship Id="rId5" Type="http://schemas.openxmlformats.org/officeDocument/2006/relationships/hyperlink" Target="https://agirpourlatransition.ademe.fr/entreprises/sites/default/files/E-trans%20-%20Fichier%20de%20candidature%20-%202024.xlsx" TargetMode="External"/><Relationship Id="rId4" Type="http://schemas.openxmlformats.org/officeDocument/2006/relationships/image" Target="../media/image38.emf"/></Relationships>
</file>

<file path=ppt/slides/_rels/slide12.xml.rels><?xml version="1.0" encoding="UTF-8" standalone="yes"?>
<Relationships xmlns="http://schemas.openxmlformats.org/package/2006/relationships"><Relationship Id="rId8" Type="http://schemas.openxmlformats.org/officeDocument/2006/relationships/image" Target="../media/image43.png"/><Relationship Id="rId3" Type="http://schemas.microsoft.com/office/2018/10/relationships/comments" Target="../comments/modernComment_107_4BB29FEC.xml"/><Relationship Id="rId7" Type="http://schemas.openxmlformats.org/officeDocument/2006/relationships/image" Target="../media/image42.sv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41.png"/><Relationship Id="rId11" Type="http://schemas.openxmlformats.org/officeDocument/2006/relationships/image" Target="../media/image46.svg"/><Relationship Id="rId5" Type="http://schemas.openxmlformats.org/officeDocument/2006/relationships/image" Target="../media/image40.sv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sv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25.svg"/></Relationships>
</file>

<file path=ppt/slides/_rels/slide14.xml.rels><?xml version="1.0" encoding="UTF-8" standalone="yes"?>
<Relationships xmlns="http://schemas.openxmlformats.org/package/2006/relationships"><Relationship Id="rId8" Type="http://schemas.openxmlformats.org/officeDocument/2006/relationships/image" Target="../media/image50.svg"/><Relationship Id="rId3" Type="http://schemas.openxmlformats.org/officeDocument/2006/relationships/image" Target="../media/image24.png"/><Relationship Id="rId7" Type="http://schemas.openxmlformats.org/officeDocument/2006/relationships/image" Target="../media/image49.png"/><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image" Target="../media/image48.svg"/><Relationship Id="rId5" Type="http://schemas.openxmlformats.org/officeDocument/2006/relationships/image" Target="../media/image47.png"/><Relationship Id="rId10" Type="http://schemas.openxmlformats.org/officeDocument/2006/relationships/image" Target="../media/image52.png"/><Relationship Id="rId4" Type="http://schemas.openxmlformats.org/officeDocument/2006/relationships/image" Target="../media/image25.svg"/><Relationship Id="rId9" Type="http://schemas.openxmlformats.org/officeDocument/2006/relationships/image" Target="../media/image51.png"/></Relationships>
</file>

<file path=ppt/slides/_rels/slide15.xml.rels><?xml version="1.0" encoding="UTF-8" standalone="yes"?>
<Relationships xmlns="http://schemas.openxmlformats.org/package/2006/relationships"><Relationship Id="rId3" Type="http://schemas.microsoft.com/office/2018/10/relationships/comments" Target="../comments/modernComment_112_D415AA82.xml"/><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hyperlink" Target="https://agirpourlatransition.ademe.fr/entreprises/sites/default/files/E-trans%20-%20Questions%20R%C3%A9ponses%20-%202024.pdf" TargetMode="External"/><Relationship Id="rId4" Type="http://schemas.openxmlformats.org/officeDocument/2006/relationships/hyperlink" Target="https://agirpourlatransition.ademe.fr/entreprises/aides-financieres/20240703/appel-a-projets-vehicules-lourds-electriques-2024-programme-cee-e-tran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pn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6.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7.png"/><Relationship Id="rId9" Type="http://schemas.openxmlformats.org/officeDocument/2006/relationships/image" Target="../media/image20.png"/><Relationship Id="rId14" Type="http://schemas.openxmlformats.org/officeDocument/2006/relationships/image" Target="../media/image25.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16.png"/><Relationship Id="rId7"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25.svg"/><Relationship Id="rId4" Type="http://schemas.openxmlformats.org/officeDocument/2006/relationships/image" Target="../media/image17.svg"/><Relationship Id="rId9" Type="http://schemas.openxmlformats.org/officeDocument/2006/relationships/image" Target="../media/image24.png"/></Relationships>
</file>

<file path=ppt/slides/_rels/slide7.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30.png"/><Relationship Id="rId7"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5.svg"/></Relationships>
</file>

<file path=ppt/slides/_rels/slide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C40FB52E-9197-4F2E-B2FF-74FA20ED8688}"/>
              </a:ext>
            </a:extLst>
          </p:cNvPr>
          <p:cNvSpPr>
            <a:spLocks noGrp="1"/>
          </p:cNvSpPr>
          <p:nvPr>
            <p:ph type="ctrTitle"/>
          </p:nvPr>
        </p:nvSpPr>
        <p:spPr/>
        <p:txBody>
          <a:bodyPr/>
          <a:lstStyle/>
          <a:p>
            <a:r>
              <a:rPr lang="fr-FR"/>
              <a:t>PRESENTATION DE L’APPEL </a:t>
            </a:r>
            <a:r>
              <a:rPr lang="fr-FR" i="0">
                <a:solidFill>
                  <a:srgbClr val="1F1F1F"/>
                </a:solidFill>
                <a:effectLst/>
                <a:highlight>
                  <a:srgbClr val="FFFFFF"/>
                </a:highlight>
              </a:rPr>
              <a:t>À</a:t>
            </a:r>
            <a:r>
              <a:rPr lang="fr-FR"/>
              <a:t> PROJETS DU PROGRAMME CEE E-TRANS</a:t>
            </a:r>
          </a:p>
        </p:txBody>
      </p:sp>
      <p:sp>
        <p:nvSpPr>
          <p:cNvPr id="7" name="Sous-titre 6">
            <a:extLst>
              <a:ext uri="{FF2B5EF4-FFF2-40B4-BE49-F238E27FC236}">
                <a16:creationId xmlns:a16="http://schemas.microsoft.com/office/drawing/2014/main" id="{A569FEF9-833E-42D5-8722-3906B83576D1}"/>
              </a:ext>
            </a:extLst>
          </p:cNvPr>
          <p:cNvSpPr>
            <a:spLocks noGrp="1"/>
          </p:cNvSpPr>
          <p:nvPr>
            <p:ph type="subTitle" idx="1"/>
          </p:nvPr>
        </p:nvSpPr>
        <p:spPr>
          <a:xfrm>
            <a:off x="401543" y="4559826"/>
            <a:ext cx="11388902" cy="994939"/>
          </a:xfrm>
        </p:spPr>
        <p:txBody>
          <a:bodyPr/>
          <a:lstStyle/>
          <a:p>
            <a:r>
              <a:rPr lang="fr-FR"/>
              <a:t>Acquisition, rétrofit ou location longue durée de véhicules lourds électriques pour le transport de marchandises et de voyageurs</a:t>
            </a:r>
          </a:p>
        </p:txBody>
      </p:sp>
      <p:sp>
        <p:nvSpPr>
          <p:cNvPr id="8" name="Espace réservé de la date 7">
            <a:extLst>
              <a:ext uri="{FF2B5EF4-FFF2-40B4-BE49-F238E27FC236}">
                <a16:creationId xmlns:a16="http://schemas.microsoft.com/office/drawing/2014/main" id="{0BFA7890-E93E-4D5A-8ACC-6730D699A205}"/>
              </a:ext>
            </a:extLst>
          </p:cNvPr>
          <p:cNvSpPr>
            <a:spLocks noGrp="1"/>
          </p:cNvSpPr>
          <p:nvPr>
            <p:ph type="dt" sz="half" idx="10"/>
          </p:nvPr>
        </p:nvSpPr>
        <p:spPr/>
        <p:txBody>
          <a:bodyPr/>
          <a:lstStyle/>
          <a:p>
            <a:fld id="{7F6ADDE5-4C76-46C5-A8F5-04AC18D68583}" type="datetime1">
              <a:rPr lang="fr-FR" smtClean="0"/>
              <a:t>04/09/2024</a:t>
            </a:fld>
            <a:endParaRPr lang="fr-FR"/>
          </a:p>
        </p:txBody>
      </p:sp>
      <p:sp>
        <p:nvSpPr>
          <p:cNvPr id="9" name="Espace réservé du pied de page 8">
            <a:extLst>
              <a:ext uri="{FF2B5EF4-FFF2-40B4-BE49-F238E27FC236}">
                <a16:creationId xmlns:a16="http://schemas.microsoft.com/office/drawing/2014/main" id="{A7FF71CD-C149-4C73-B707-B144246664B8}"/>
              </a:ext>
            </a:extLst>
          </p:cNvPr>
          <p:cNvSpPr>
            <a:spLocks noGrp="1"/>
          </p:cNvSpPr>
          <p:nvPr>
            <p:ph type="ftr" sz="quarter" idx="11"/>
          </p:nvPr>
        </p:nvSpPr>
        <p:spPr/>
        <p:txBody>
          <a:bodyPr/>
          <a:lstStyle/>
          <a:p>
            <a:r>
              <a:rPr lang="fr-FR"/>
              <a:t>Service Transports et Mobilité - DVTD</a:t>
            </a:r>
          </a:p>
        </p:txBody>
      </p:sp>
    </p:spTree>
    <p:extLst>
      <p:ext uri="{BB962C8B-B14F-4D97-AF65-F5344CB8AC3E}">
        <p14:creationId xmlns:p14="http://schemas.microsoft.com/office/powerpoint/2010/main" val="452865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10</a:t>
            </a:fld>
            <a:endParaRPr lang="fr-FR"/>
          </a:p>
        </p:txBody>
      </p:sp>
      <p:graphicFrame>
        <p:nvGraphicFramePr>
          <p:cNvPr id="10" name="Espace réservé du contenu 9">
            <a:extLst>
              <a:ext uri="{FF2B5EF4-FFF2-40B4-BE49-F238E27FC236}">
                <a16:creationId xmlns:a16="http://schemas.microsoft.com/office/drawing/2014/main" id="{50D68B99-5FD0-4E94-A923-51B40F80208A}"/>
              </a:ext>
            </a:extLst>
          </p:cNvPr>
          <p:cNvGraphicFramePr>
            <a:graphicFrameLocks noGrp="1"/>
          </p:cNvGraphicFramePr>
          <p:nvPr>
            <p:ph sz="quarter" idx="4"/>
            <p:extLst>
              <p:ext uri="{D42A27DB-BD31-4B8C-83A1-F6EECF244321}">
                <p14:modId xmlns:p14="http://schemas.microsoft.com/office/powerpoint/2010/main" val="2202570877"/>
              </p:ext>
            </p:extLst>
          </p:nvPr>
        </p:nvGraphicFramePr>
        <p:xfrm>
          <a:off x="627540" y="1983206"/>
          <a:ext cx="10936920" cy="3243815"/>
        </p:xfrm>
        <a:graphic>
          <a:graphicData uri="http://schemas.openxmlformats.org/drawingml/2006/table">
            <a:tbl>
              <a:tblPr firstRow="1" bandRow="1">
                <a:tableStyleId>{6E25E649-3F16-4E02-A733-19D2CDBF48F0}</a:tableStyleId>
              </a:tblPr>
              <a:tblGrid>
                <a:gridCol w="1839435">
                  <a:extLst>
                    <a:ext uri="{9D8B030D-6E8A-4147-A177-3AD203B41FA5}">
                      <a16:colId xmlns:a16="http://schemas.microsoft.com/office/drawing/2014/main" val="3011086510"/>
                    </a:ext>
                  </a:extLst>
                </a:gridCol>
                <a:gridCol w="1857375">
                  <a:extLst>
                    <a:ext uri="{9D8B030D-6E8A-4147-A177-3AD203B41FA5}">
                      <a16:colId xmlns:a16="http://schemas.microsoft.com/office/drawing/2014/main" val="3606608225"/>
                    </a:ext>
                  </a:extLst>
                </a:gridCol>
                <a:gridCol w="2828925">
                  <a:extLst>
                    <a:ext uri="{9D8B030D-6E8A-4147-A177-3AD203B41FA5}">
                      <a16:colId xmlns:a16="http://schemas.microsoft.com/office/drawing/2014/main" val="1937484086"/>
                    </a:ext>
                  </a:extLst>
                </a:gridCol>
                <a:gridCol w="2705100">
                  <a:extLst>
                    <a:ext uri="{9D8B030D-6E8A-4147-A177-3AD203B41FA5}">
                      <a16:colId xmlns:a16="http://schemas.microsoft.com/office/drawing/2014/main" val="2028327377"/>
                    </a:ext>
                  </a:extLst>
                </a:gridCol>
                <a:gridCol w="1706085">
                  <a:extLst>
                    <a:ext uri="{9D8B030D-6E8A-4147-A177-3AD203B41FA5}">
                      <a16:colId xmlns:a16="http://schemas.microsoft.com/office/drawing/2014/main" val="2516687769"/>
                    </a:ext>
                  </a:extLst>
                </a:gridCol>
              </a:tblGrid>
              <a:tr h="572759">
                <a:tc>
                  <a:txBody>
                    <a:bodyPr/>
                    <a:lstStyle/>
                    <a:p>
                      <a:pPr algn="ctr"/>
                      <a:endParaRPr lang="fr-FR" sz="1600"/>
                    </a:p>
                  </a:txBody>
                  <a:tcPr anchor="ctr">
                    <a:lnL>
                      <a:noFill/>
                    </a:lnL>
                    <a:lnR w="12700" cap="flat" cmpd="sng" algn="ctr">
                      <a:solidFill>
                        <a:schemeClr val="tx1"/>
                      </a:solidFill>
                      <a:prstDash val="solid"/>
                      <a:round/>
                      <a:headEnd type="none" w="med" len="med"/>
                      <a:tailEnd type="none" w="med" len="med"/>
                    </a:lnR>
                    <a:lnT w="254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600"/>
                        <a:t>Achat en propre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1600"/>
                        <a:t>Crédit-bail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1600"/>
                        <a:t>Location Longue Durée (LLD)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1600"/>
                        <a:t>Rétrofit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85902"/>
                  </a:ext>
                </a:extLst>
              </a:tr>
              <a:tr h="1201655">
                <a:tc>
                  <a:txBody>
                    <a:bodyPr/>
                    <a:lstStyle/>
                    <a:p>
                      <a:pPr algn="ctr"/>
                      <a:r>
                        <a:rPr lang="fr-FR" sz="1600"/>
                        <a:t>Pièces spécifiques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600"/>
                        </a:spcAft>
                      </a:pPr>
                      <a:r>
                        <a:rPr lang="fr-FR" sz="1400"/>
                        <a:t>Aucune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gn="l">
                        <a:spcAft>
                          <a:spcPts val="600"/>
                        </a:spcAft>
                        <a:buFont typeface="Arial" panose="020B0604020202020204" pitchFamily="34" charset="0"/>
                        <a:buChar char="•"/>
                      </a:pPr>
                      <a:r>
                        <a:rPr lang="fr-FR" sz="1400"/>
                        <a:t>Projet de contrat de crédit-bail (véhicule(s) électrique(s))</a:t>
                      </a:r>
                    </a:p>
                    <a:p>
                      <a:pPr marL="285750" indent="-285750" algn="l">
                        <a:spcAft>
                          <a:spcPts val="600"/>
                        </a:spcAft>
                        <a:buFont typeface="Arial" panose="020B0604020202020204" pitchFamily="34" charset="0"/>
                        <a:buChar char="•"/>
                      </a:pPr>
                      <a:r>
                        <a:rPr lang="fr-FR" sz="1400"/>
                        <a:t>Informations administratives du crédit-bailleur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gn="l">
                        <a:spcAft>
                          <a:spcPts val="600"/>
                        </a:spcAft>
                        <a:buFont typeface="Arial" panose="020B0604020202020204" pitchFamily="34" charset="0"/>
                        <a:buChar char="•"/>
                      </a:pPr>
                      <a:r>
                        <a:rPr lang="fr-FR" sz="1400"/>
                        <a:t>Projets de contrats de LLD (véhicule(s) électrique(s) et de référence(s))</a:t>
                      </a:r>
                    </a:p>
                    <a:p>
                      <a:pPr marL="285750" indent="-285750" algn="l">
                        <a:spcAft>
                          <a:spcPts val="600"/>
                        </a:spcAft>
                        <a:buFont typeface="Arial" panose="020B0604020202020204" pitchFamily="34" charset="0"/>
                        <a:buChar char="•"/>
                      </a:pPr>
                      <a:r>
                        <a:rPr lang="fr-FR" sz="1400"/>
                        <a:t>Echéancier(s) de paiement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600"/>
                        </a:spcAft>
                      </a:pPr>
                      <a:r>
                        <a:rPr lang="fr-FR" sz="1400"/>
                        <a:t>Devis de la transformation du véhicule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9218461"/>
                  </a:ext>
                </a:extLst>
              </a:tr>
              <a:tr h="1292330">
                <a:tc>
                  <a:txBody>
                    <a:bodyPr/>
                    <a:lstStyle/>
                    <a:p>
                      <a:pPr algn="ctr"/>
                      <a:r>
                        <a:rPr lang="fr-FR" sz="1600"/>
                        <a:t>Action &amp; documents communs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285750" indent="-285750" algn="l">
                        <a:spcAft>
                          <a:spcPts val="600"/>
                        </a:spcAft>
                        <a:buFont typeface="Arial" panose="020B0604020202020204" pitchFamily="34" charset="0"/>
                        <a:buChar char="•"/>
                      </a:pPr>
                      <a:r>
                        <a:rPr lang="fr-FR" sz="1400"/>
                        <a:t>Déposer le dossier de candidature via la plateforme Agir</a:t>
                      </a:r>
                    </a:p>
                    <a:p>
                      <a:pPr marL="285750" indent="-285750" algn="l">
                        <a:spcAft>
                          <a:spcPts val="600"/>
                        </a:spcAft>
                        <a:buFont typeface="Arial" panose="020B0604020202020204" pitchFamily="34" charset="0"/>
                        <a:buChar char="•"/>
                      </a:pPr>
                      <a:r>
                        <a:rPr lang="fr-FR" sz="1400"/>
                        <a:t>Document Excel « fichier de candidature »</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fr-FR" sz="1400"/>
                        <a:t>Devis du/des véhicule(s) de référence (hors cas de rétrofit)</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fr-FR" sz="1400"/>
                        <a:t>Devis du/des véhicule(s) électrique(s)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fr-FR" sz="1400"/>
                        <a:t>Annexe justificative de la consommation du/des véhicules(s) de référence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285750" indent="-285750">
                        <a:buFont typeface="Arial" panose="020B0604020202020204" pitchFamily="34" charset="0"/>
                        <a:buChar char="•"/>
                      </a:pPr>
                      <a:endParaRPr lang="fr-FR"/>
                    </a:p>
                  </a:txBody>
                  <a:tcPr>
                    <a:lnL>
                      <a:noFill/>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tcPr>
                </a:tc>
                <a:tc hMerge="1">
                  <a:txBody>
                    <a:bodyPr/>
                    <a:lstStyle/>
                    <a:p>
                      <a:pPr marL="285750" indent="-285750">
                        <a:buFont typeface="Arial" panose="020B0604020202020204" pitchFamily="34" charset="0"/>
                        <a:buChar char="•"/>
                      </a:pPr>
                      <a:endParaRPr lang="fr-FR"/>
                    </a:p>
                  </a:txBody>
                  <a:tcPr>
                    <a:lnL>
                      <a:noFill/>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tcPr>
                </a:tc>
                <a:tc hMerge="1">
                  <a:txBody>
                    <a:bodyPr/>
                    <a:lstStyle/>
                    <a:p>
                      <a:endParaRPr lang="fr-FR"/>
                    </a:p>
                  </a:txBody>
                  <a:tcPr>
                    <a:lnL>
                      <a:noFill/>
                    </a:lnL>
                    <a:lnR>
                      <a:noFill/>
                    </a:lnR>
                    <a:lnT w="12700" cap="flat" cmpd="sng" algn="ctr">
                      <a:solidFill>
                        <a:schemeClr val="tx1"/>
                      </a:solidFill>
                      <a:prstDash val="solid"/>
                      <a:round/>
                      <a:headEnd type="none" w="med" len="med"/>
                      <a:tailEnd type="none" w="med" len="med"/>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273110278"/>
                  </a:ext>
                </a:extLst>
              </a:tr>
            </a:tbl>
          </a:graphicData>
        </a:graphic>
      </p:graphicFrame>
      <p:grpSp>
        <p:nvGrpSpPr>
          <p:cNvPr id="3" name="Groupe 2">
            <a:extLst>
              <a:ext uri="{FF2B5EF4-FFF2-40B4-BE49-F238E27FC236}">
                <a16:creationId xmlns:a16="http://schemas.microsoft.com/office/drawing/2014/main" id="{B24B2172-7985-9102-30F2-F90F00F774FA}"/>
              </a:ext>
            </a:extLst>
          </p:cNvPr>
          <p:cNvGrpSpPr/>
          <p:nvPr/>
        </p:nvGrpSpPr>
        <p:grpSpPr>
          <a:xfrm>
            <a:off x="765640" y="5563578"/>
            <a:ext cx="10660720" cy="544367"/>
            <a:chOff x="1451438" y="5687403"/>
            <a:chExt cx="10660720" cy="544367"/>
          </a:xfrm>
        </p:grpSpPr>
        <p:sp>
          <p:nvSpPr>
            <p:cNvPr id="2" name="Espace réservé du contenu 12">
              <a:extLst>
                <a:ext uri="{FF2B5EF4-FFF2-40B4-BE49-F238E27FC236}">
                  <a16:creationId xmlns:a16="http://schemas.microsoft.com/office/drawing/2014/main" id="{F149516F-1A88-088F-7DBA-62FBECEE31AB}"/>
                </a:ext>
              </a:extLst>
            </p:cNvPr>
            <p:cNvSpPr txBox="1">
              <a:spLocks/>
            </p:cNvSpPr>
            <p:nvPr/>
          </p:nvSpPr>
          <p:spPr>
            <a:xfrm>
              <a:off x="1896453" y="5687403"/>
              <a:ext cx="10215705" cy="54436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pPr>
              <a:r>
                <a:rPr lang="fr-FR" sz="1400">
                  <a:latin typeface="Calibri" panose="020F0502020204030204" pitchFamily="34" charset="0"/>
                  <a:ea typeface="Calibri" panose="020F0502020204030204" pitchFamily="34" charset="0"/>
                  <a:cs typeface="Calibri" panose="020F0502020204030204" pitchFamily="34" charset="0"/>
                </a:rPr>
                <a:t>Le dossier sera considéré comme </a:t>
              </a:r>
              <a:r>
                <a:rPr lang="fr-FR" sz="1400" b="1">
                  <a:latin typeface="Calibri" panose="020F0502020204030204" pitchFamily="34" charset="0"/>
                  <a:ea typeface="Calibri" panose="020F0502020204030204" pitchFamily="34" charset="0"/>
                  <a:cs typeface="Calibri" panose="020F0502020204030204" pitchFamily="34" charset="0"/>
                </a:rPr>
                <a:t>complet</a:t>
              </a:r>
              <a:r>
                <a:rPr lang="fr-FR" sz="1400">
                  <a:latin typeface="Calibri" panose="020F0502020204030204" pitchFamily="34" charset="0"/>
                  <a:ea typeface="Calibri" panose="020F0502020204030204" pitchFamily="34" charset="0"/>
                  <a:cs typeface="Calibri" panose="020F0502020204030204" pitchFamily="34" charset="0"/>
                </a:rPr>
                <a:t> si et seulement s’il contient </a:t>
              </a:r>
              <a:r>
                <a:rPr lang="fr-FR" sz="1400" b="1">
                  <a:latin typeface="Calibri" panose="020F0502020204030204" pitchFamily="34" charset="0"/>
                  <a:ea typeface="Calibri" panose="020F0502020204030204" pitchFamily="34" charset="0"/>
                  <a:cs typeface="Calibri" panose="020F0502020204030204" pitchFamily="34" charset="0"/>
                </a:rPr>
                <a:t>l’ensemble des documents requis et correctement complétés dans le bon format </a:t>
              </a:r>
              <a:r>
                <a:rPr lang="fr-FR" sz="1400">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fr-FR" sz="1400" b="1">
                  <a:latin typeface="Calibri" panose="020F0502020204030204" pitchFamily="34" charset="0"/>
                  <a:ea typeface="Calibri" panose="020F0502020204030204" pitchFamily="34" charset="0"/>
                  <a:cs typeface="Calibri" panose="020F0502020204030204" pitchFamily="34" charset="0"/>
                </a:rPr>
                <a:t>Les dossiers incomplets ne feront pas l’objet d’une instruction approfondie</a:t>
              </a:r>
            </a:p>
          </p:txBody>
        </p:sp>
        <p:pic>
          <p:nvPicPr>
            <p:cNvPr id="4" name="Graphique 3" descr="Avertissement avec un remplissage uni">
              <a:extLst>
                <a:ext uri="{FF2B5EF4-FFF2-40B4-BE49-F238E27FC236}">
                  <a16:creationId xmlns:a16="http://schemas.microsoft.com/office/drawing/2014/main" id="{70FB4E17-A019-C7F2-7B8C-7340D7C6BD7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51438" y="5759674"/>
              <a:ext cx="340241" cy="340241"/>
            </a:xfrm>
            <a:prstGeom prst="rect">
              <a:avLst/>
            </a:prstGeom>
          </p:spPr>
        </p:pic>
        <p:cxnSp>
          <p:nvCxnSpPr>
            <p:cNvPr id="8" name="Connecteur droit 7">
              <a:extLst>
                <a:ext uri="{FF2B5EF4-FFF2-40B4-BE49-F238E27FC236}">
                  <a16:creationId xmlns:a16="http://schemas.microsoft.com/office/drawing/2014/main" id="{917337B1-3774-ADBF-4C55-02592513BF84}"/>
                </a:ext>
              </a:extLst>
            </p:cNvPr>
            <p:cNvCxnSpPr>
              <a:cxnSpLocks/>
            </p:cNvCxnSpPr>
            <p:nvPr/>
          </p:nvCxnSpPr>
          <p:spPr>
            <a:xfrm>
              <a:off x="1874149" y="5759674"/>
              <a:ext cx="0" cy="39982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3" name="Titre 11">
            <a:extLst>
              <a:ext uri="{FF2B5EF4-FFF2-40B4-BE49-F238E27FC236}">
                <a16:creationId xmlns:a16="http://schemas.microsoft.com/office/drawing/2014/main" id="{C1ADFF64-3C6A-4042-B056-B2894BB1CBDA}"/>
              </a:ext>
            </a:extLst>
          </p:cNvPr>
          <p:cNvSpPr>
            <a:spLocks noGrp="1"/>
          </p:cNvSpPr>
          <p:nvPr>
            <p:ph type="title"/>
          </p:nvPr>
        </p:nvSpPr>
        <p:spPr>
          <a:xfrm>
            <a:off x="401542" y="770447"/>
            <a:ext cx="11388916" cy="711349"/>
          </a:xfrm>
        </p:spPr>
        <p:txBody>
          <a:bodyPr>
            <a:normAutofit/>
          </a:bodyPr>
          <a:lstStyle/>
          <a:p>
            <a:pPr marL="514350" indent="-514350">
              <a:buFont typeface="+mj-lt"/>
              <a:buAutoNum type="arabicPeriod" startAt="5"/>
            </a:pPr>
            <a:r>
              <a:rPr lang="fr-FR"/>
              <a:t>ETAPES DE LA CANDIDATURE</a:t>
            </a:r>
          </a:p>
        </p:txBody>
      </p:sp>
      <p:sp>
        <p:nvSpPr>
          <p:cNvPr id="14" name="ZoneTexte 13">
            <a:extLst>
              <a:ext uri="{FF2B5EF4-FFF2-40B4-BE49-F238E27FC236}">
                <a16:creationId xmlns:a16="http://schemas.microsoft.com/office/drawing/2014/main" id="{8D58EE8A-399E-72A4-F254-27D070B580DC}"/>
              </a:ext>
            </a:extLst>
          </p:cNvPr>
          <p:cNvSpPr txBox="1"/>
          <p:nvPr/>
        </p:nvSpPr>
        <p:spPr>
          <a:xfrm>
            <a:off x="401541" y="1481796"/>
            <a:ext cx="9512926"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a:pPr>
            <a:r>
              <a:rPr lang="fr-FR" sz="2800"/>
              <a:t>Constitution du dossier de candidature</a:t>
            </a:r>
          </a:p>
        </p:txBody>
      </p:sp>
    </p:spTree>
    <p:extLst>
      <p:ext uri="{BB962C8B-B14F-4D97-AF65-F5344CB8AC3E}">
        <p14:creationId xmlns:p14="http://schemas.microsoft.com/office/powerpoint/2010/main" val="1283015890"/>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E99F611B-4244-1EE7-F964-451471531152}"/>
              </a:ext>
            </a:extLst>
          </p:cNvPr>
          <p:cNvPicPr>
            <a:picLocks noChangeAspect="1"/>
          </p:cNvPicPr>
          <p:nvPr/>
        </p:nvPicPr>
        <p:blipFill>
          <a:blip r:embed="rId4"/>
          <a:stretch>
            <a:fillRect/>
          </a:stretch>
        </p:blipFill>
        <p:spPr>
          <a:xfrm>
            <a:off x="1526654" y="4571431"/>
            <a:ext cx="9138692" cy="1669257"/>
          </a:xfrm>
          <a:prstGeom prst="rect">
            <a:avLst/>
          </a:prstGeom>
        </p:spPr>
      </p:pic>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7"/>
            <a:ext cx="11388916" cy="711349"/>
          </a:xfrm>
        </p:spPr>
        <p:txBody>
          <a:bodyPr>
            <a:normAutofit/>
          </a:bodyPr>
          <a:lstStyle/>
          <a:p>
            <a:pPr marL="514350" indent="-514350">
              <a:buFont typeface="+mj-lt"/>
              <a:buAutoNum type="arabicPeriod" startAt="5"/>
            </a:pPr>
            <a:r>
              <a:rPr lang="fr-FR"/>
              <a:t>ETAPES DE LA CANDIDATURE</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11</a:t>
            </a:fld>
            <a:endParaRPr lang="fr-FR"/>
          </a:p>
        </p:txBody>
      </p:sp>
      <p:sp>
        <p:nvSpPr>
          <p:cNvPr id="4" name="ZoneTexte 3">
            <a:extLst>
              <a:ext uri="{FF2B5EF4-FFF2-40B4-BE49-F238E27FC236}">
                <a16:creationId xmlns:a16="http://schemas.microsoft.com/office/drawing/2014/main" id="{B19A08F1-4A27-6AD0-7C14-A269624016FC}"/>
              </a:ext>
            </a:extLst>
          </p:cNvPr>
          <p:cNvSpPr txBox="1"/>
          <p:nvPr/>
        </p:nvSpPr>
        <p:spPr>
          <a:xfrm>
            <a:off x="401541" y="1481796"/>
            <a:ext cx="9512926"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startAt="2"/>
            </a:pPr>
            <a:r>
              <a:rPr lang="fr-FR" sz="2800"/>
              <a:t>Fichier Excel de candidature</a:t>
            </a:r>
          </a:p>
        </p:txBody>
      </p:sp>
      <p:sp>
        <p:nvSpPr>
          <p:cNvPr id="14" name="ZoneTexte 13">
            <a:extLst>
              <a:ext uri="{FF2B5EF4-FFF2-40B4-BE49-F238E27FC236}">
                <a16:creationId xmlns:a16="http://schemas.microsoft.com/office/drawing/2014/main" id="{7D3794EA-892A-73B4-A9C7-C4078A695E34}"/>
              </a:ext>
            </a:extLst>
          </p:cNvPr>
          <p:cNvSpPr txBox="1"/>
          <p:nvPr/>
        </p:nvSpPr>
        <p:spPr>
          <a:xfrm>
            <a:off x="351769" y="1934600"/>
            <a:ext cx="11488462" cy="630942"/>
          </a:xfrm>
          <a:prstGeom prst="rect">
            <a:avLst/>
          </a:prstGeom>
          <a:noFill/>
        </p:spPr>
        <p:txBody>
          <a:bodyPr wrap="square">
            <a:spAutoFit/>
          </a:bodyPr>
          <a:lstStyle/>
          <a:p>
            <a:pPr>
              <a:spcAft>
                <a:spcPts val="600"/>
              </a:spcAft>
            </a:pPr>
            <a:r>
              <a:rPr lang="fr-FR" sz="1600" b="1"/>
              <a:t>Lien du fichier Excel de candidature :</a:t>
            </a:r>
          </a:p>
          <a:p>
            <a:r>
              <a:rPr lang="fr-FR" sz="1400">
                <a:solidFill>
                  <a:srgbClr val="A26859"/>
                </a:solidFill>
                <a:hlinkClick r:id="rId5">
                  <a:extLst>
                    <a:ext uri="{A12FA001-AC4F-418D-AE19-62706E023703}">
                      <ahyp:hlinkClr xmlns:ahyp="http://schemas.microsoft.com/office/drawing/2018/hyperlinkcolor" val="tx"/>
                    </a:ext>
                  </a:extLst>
                </a:hlinkClick>
              </a:rPr>
              <a:t>https://agirpourlatransition.ademe.fr/entreprises/sites/default/files/E-trans%20-%20Fichier%20de%20candidature%20-%202024.xlsx</a:t>
            </a:r>
            <a:endParaRPr lang="fr-FR" sz="1400"/>
          </a:p>
        </p:txBody>
      </p:sp>
      <p:pic>
        <p:nvPicPr>
          <p:cNvPr id="3" name="Graphique 2" descr="Avertissement avec un remplissage uni">
            <a:extLst>
              <a:ext uri="{FF2B5EF4-FFF2-40B4-BE49-F238E27FC236}">
                <a16:creationId xmlns:a16="http://schemas.microsoft.com/office/drawing/2014/main" id="{1CFCA039-F842-9FA9-3EAD-82D73323BB4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64861" y="2671868"/>
            <a:ext cx="451989" cy="451989"/>
          </a:xfrm>
          <a:prstGeom prst="rect">
            <a:avLst/>
          </a:prstGeom>
        </p:spPr>
      </p:pic>
      <p:cxnSp>
        <p:nvCxnSpPr>
          <p:cNvPr id="8" name="Connecteur droit 7">
            <a:extLst>
              <a:ext uri="{FF2B5EF4-FFF2-40B4-BE49-F238E27FC236}">
                <a16:creationId xmlns:a16="http://schemas.microsoft.com/office/drawing/2014/main" id="{729812DD-6D6C-08BF-B22B-AABBDC90E25D}"/>
              </a:ext>
            </a:extLst>
          </p:cNvPr>
          <p:cNvCxnSpPr>
            <a:cxnSpLocks/>
          </p:cNvCxnSpPr>
          <p:nvPr/>
        </p:nvCxnSpPr>
        <p:spPr>
          <a:xfrm>
            <a:off x="750199" y="2717457"/>
            <a:ext cx="0" cy="180975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Espace réservé du contenu 12">
            <a:extLst>
              <a:ext uri="{FF2B5EF4-FFF2-40B4-BE49-F238E27FC236}">
                <a16:creationId xmlns:a16="http://schemas.microsoft.com/office/drawing/2014/main" id="{AA3EFBA6-6A84-9FDB-94DE-53DD9AFDF4B9}"/>
              </a:ext>
            </a:extLst>
          </p:cNvPr>
          <p:cNvSpPr txBox="1">
            <a:spLocks/>
          </p:cNvSpPr>
          <p:nvPr/>
        </p:nvSpPr>
        <p:spPr>
          <a:xfrm>
            <a:off x="788299" y="2626249"/>
            <a:ext cx="9408487" cy="2034308"/>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0"/>
              </a:spcAft>
            </a:pPr>
            <a:r>
              <a:rPr lang="fr-FR" b="1">
                <a:latin typeface="Calibri" panose="020F0502020204030204" pitchFamily="34" charset="0"/>
                <a:ea typeface="Calibri" panose="020F0502020204030204" pitchFamily="34" charset="0"/>
                <a:cs typeface="Calibri" panose="020F0502020204030204" pitchFamily="34" charset="0"/>
              </a:rPr>
              <a:t>Attention à bien remplir les 4 onglets du fichier Excel de candidature :</a:t>
            </a:r>
          </a:p>
          <a:p>
            <a:pPr marL="432000" indent="-180000">
              <a:lnSpc>
                <a:spcPct val="107000"/>
              </a:lnSpc>
              <a:spcAft>
                <a:spcPts val="0"/>
              </a:spcAft>
              <a:buFontTx/>
              <a:buChar char="-"/>
            </a:pPr>
            <a:r>
              <a:rPr lang="fr-FR">
                <a:latin typeface="Calibri" panose="020F0502020204030204" pitchFamily="34" charset="0"/>
                <a:ea typeface="Calibri" panose="020F0502020204030204" pitchFamily="34" charset="0"/>
                <a:cs typeface="Calibri" panose="020F0502020204030204" pitchFamily="34" charset="0"/>
              </a:rPr>
              <a:t>1- Santé financière (voir la notice informative ci-dessous)</a:t>
            </a:r>
          </a:p>
          <a:p>
            <a:pPr marL="432000" indent="-180000">
              <a:lnSpc>
                <a:spcPct val="107000"/>
              </a:lnSpc>
              <a:spcAft>
                <a:spcPts val="0"/>
              </a:spcAft>
              <a:buFontTx/>
              <a:buChar char="-"/>
            </a:pPr>
            <a:r>
              <a:rPr lang="fr-FR">
                <a:latin typeface="Calibri" panose="020F0502020204030204" pitchFamily="34" charset="0"/>
                <a:ea typeface="Calibri" panose="020F0502020204030204" pitchFamily="34" charset="0"/>
                <a:cs typeface="Calibri" panose="020F0502020204030204" pitchFamily="34" charset="0"/>
              </a:rPr>
              <a:t>2- Volet financier</a:t>
            </a:r>
          </a:p>
          <a:p>
            <a:pPr marL="432000" indent="-180000">
              <a:lnSpc>
                <a:spcPct val="107000"/>
              </a:lnSpc>
              <a:spcAft>
                <a:spcPts val="0"/>
              </a:spcAft>
              <a:buFontTx/>
              <a:buChar char="-"/>
            </a:pPr>
            <a:r>
              <a:rPr lang="fr-FR">
                <a:latin typeface="Calibri" panose="020F0502020204030204" pitchFamily="34" charset="0"/>
                <a:ea typeface="Calibri" panose="020F0502020204030204" pitchFamily="34" charset="0"/>
                <a:cs typeface="Calibri" panose="020F0502020204030204" pitchFamily="34" charset="0"/>
              </a:rPr>
              <a:t>3- Calcul CO2</a:t>
            </a:r>
          </a:p>
          <a:p>
            <a:pPr marL="432000" indent="-180000">
              <a:lnSpc>
                <a:spcPct val="107000"/>
              </a:lnSpc>
              <a:spcAft>
                <a:spcPts val="0"/>
              </a:spcAft>
              <a:buFontTx/>
              <a:buChar char="-"/>
            </a:pPr>
            <a:r>
              <a:rPr lang="fr-FR">
                <a:latin typeface="Calibri" panose="020F0502020204030204" pitchFamily="34" charset="0"/>
                <a:ea typeface="Calibri" panose="020F0502020204030204" pitchFamily="34" charset="0"/>
                <a:cs typeface="Calibri" panose="020F0502020204030204" pitchFamily="34" charset="0"/>
              </a:rPr>
              <a:t>4- Informations générales</a:t>
            </a:r>
          </a:p>
          <a:p>
            <a:pPr indent="-228600">
              <a:lnSpc>
                <a:spcPct val="107000"/>
              </a:lnSpc>
              <a:spcAft>
                <a:spcPts val="0"/>
              </a:spcAft>
            </a:pPr>
            <a:r>
              <a:rPr lang="fr-FR">
                <a:latin typeface="Calibri" panose="020F0502020204030204" pitchFamily="34" charset="0"/>
                <a:ea typeface="Calibri" panose="020F0502020204030204" pitchFamily="34" charset="0"/>
                <a:cs typeface="Calibri" panose="020F0502020204030204" pitchFamily="34" charset="0"/>
              </a:rPr>
              <a:t>Le dernier onglet « Référentiel et sources » est à titre indicatif pour informer le candidat des hypothèses prises pour les différents calculs.</a:t>
            </a:r>
          </a:p>
        </p:txBody>
      </p:sp>
    </p:spTree>
    <p:extLst>
      <p:ext uri="{BB962C8B-B14F-4D97-AF65-F5344CB8AC3E}">
        <p14:creationId xmlns:p14="http://schemas.microsoft.com/office/powerpoint/2010/main" val="1860036497"/>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7"/>
            <a:ext cx="11388916" cy="711349"/>
          </a:xfrm>
        </p:spPr>
        <p:txBody>
          <a:bodyPr>
            <a:normAutofit/>
          </a:bodyPr>
          <a:lstStyle/>
          <a:p>
            <a:pPr marL="514350" indent="-514350">
              <a:buFont typeface="+mj-lt"/>
              <a:buAutoNum type="arabicPeriod" startAt="5"/>
            </a:pPr>
            <a:r>
              <a:rPr lang="fr-FR"/>
              <a:t>ETAPES DE LA CANDIDATURE</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12</a:t>
            </a:fld>
            <a:endParaRPr lang="fr-FR"/>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1852114" y="2919909"/>
            <a:ext cx="9781401" cy="485215"/>
          </a:xfrm>
        </p:spPr>
        <p:txBody>
          <a:bodyPr>
            <a:noAutofit/>
          </a:bodyPr>
          <a:lstStyle/>
          <a:p>
            <a:pPr indent="-228600">
              <a:lnSpc>
                <a:spcPct val="107000"/>
              </a:lnSpc>
              <a:spcAft>
                <a:spcPts val="0"/>
              </a:spcAft>
            </a:pPr>
            <a:r>
              <a:rPr lang="fr-FR" b="1">
                <a:effectLst/>
                <a:latin typeface="Calibri" panose="020F0502020204030204" pitchFamily="34" charset="0"/>
                <a:ea typeface="Calibri" panose="020F0502020204030204" pitchFamily="34" charset="0"/>
                <a:cs typeface="Calibri" panose="020F0502020204030204" pitchFamily="34" charset="0"/>
              </a:rPr>
              <a:t>Traitement des candidatures à la clôture de l’AAP</a:t>
            </a:r>
            <a:endParaRPr lang="fr-FR">
              <a:latin typeface="Calibri" panose="020F0502020204030204" pitchFamily="34" charset="0"/>
              <a:ea typeface="Calibri" panose="020F0502020204030204" pitchFamily="34" charset="0"/>
              <a:cs typeface="Calibri" panose="020F0502020204030204" pitchFamily="34" charset="0"/>
            </a:endParaRPr>
          </a:p>
          <a:p>
            <a:pPr>
              <a:lnSpc>
                <a:spcPct val="107000"/>
              </a:lnSpc>
            </a:pPr>
            <a:endParaRPr lang="fr-FR" sz="1400">
              <a:latin typeface="Calibri" panose="020F0502020204030204" pitchFamily="34" charset="0"/>
              <a:ea typeface="Calibri" panose="020F0502020204030204" pitchFamily="34" charset="0"/>
              <a:cs typeface="Calibri" panose="020F0502020204030204" pitchFamily="34" charset="0"/>
            </a:endParaRPr>
          </a:p>
        </p:txBody>
      </p:sp>
      <p:grpSp>
        <p:nvGrpSpPr>
          <p:cNvPr id="10" name="Groupe 9">
            <a:extLst>
              <a:ext uri="{FF2B5EF4-FFF2-40B4-BE49-F238E27FC236}">
                <a16:creationId xmlns:a16="http://schemas.microsoft.com/office/drawing/2014/main" id="{44686BA1-9A2C-F66B-1BC7-07E86BD6DB23}"/>
              </a:ext>
            </a:extLst>
          </p:cNvPr>
          <p:cNvGrpSpPr/>
          <p:nvPr/>
        </p:nvGrpSpPr>
        <p:grpSpPr>
          <a:xfrm>
            <a:off x="534670" y="2696030"/>
            <a:ext cx="1139822" cy="808715"/>
            <a:chOff x="534670" y="1772105"/>
            <a:chExt cx="1139822" cy="808715"/>
          </a:xfrm>
        </p:grpSpPr>
        <p:pic>
          <p:nvPicPr>
            <p:cNvPr id="17" name="Graphique 16" descr="Point d’insertion vers la droite avec un remplissage uni">
              <a:extLst>
                <a:ext uri="{FF2B5EF4-FFF2-40B4-BE49-F238E27FC236}">
                  <a16:creationId xmlns:a16="http://schemas.microsoft.com/office/drawing/2014/main" id="{198A7E79-3D29-4571-05BF-C8720E56606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4670" y="1772105"/>
              <a:ext cx="753422" cy="808715"/>
            </a:xfrm>
            <a:prstGeom prst="rect">
              <a:avLst/>
            </a:prstGeom>
          </p:spPr>
        </p:pic>
        <p:sp>
          <p:nvSpPr>
            <p:cNvPr id="18" name="Ellipse 17">
              <a:extLst>
                <a:ext uri="{FF2B5EF4-FFF2-40B4-BE49-F238E27FC236}">
                  <a16:creationId xmlns:a16="http://schemas.microsoft.com/office/drawing/2014/main" id="{6E33BBB4-177F-0EAB-BABB-21E22FED5914}"/>
                </a:ext>
              </a:extLst>
            </p:cNvPr>
            <p:cNvSpPr/>
            <p:nvPr/>
          </p:nvSpPr>
          <p:spPr>
            <a:xfrm>
              <a:off x="1082997" y="2135310"/>
              <a:ext cx="92786" cy="8230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1" name="Graphique 20" descr="Point d’insertion vers la droite avec un remplissage uni">
              <a:extLst>
                <a:ext uri="{FF2B5EF4-FFF2-40B4-BE49-F238E27FC236}">
                  <a16:creationId xmlns:a16="http://schemas.microsoft.com/office/drawing/2014/main" id="{BAA7041F-7E77-FC2C-7B94-2789D178847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1070" y="1772105"/>
              <a:ext cx="753422" cy="808715"/>
            </a:xfrm>
            <a:prstGeom prst="rect">
              <a:avLst/>
            </a:prstGeom>
          </p:spPr>
        </p:pic>
        <p:sp>
          <p:nvSpPr>
            <p:cNvPr id="22" name="Ellipse 21">
              <a:extLst>
                <a:ext uri="{FF2B5EF4-FFF2-40B4-BE49-F238E27FC236}">
                  <a16:creationId xmlns:a16="http://schemas.microsoft.com/office/drawing/2014/main" id="{5C0A6FC8-4760-F696-10BB-80FE12D08EF8}"/>
                </a:ext>
              </a:extLst>
            </p:cNvPr>
            <p:cNvSpPr/>
            <p:nvPr/>
          </p:nvSpPr>
          <p:spPr>
            <a:xfrm>
              <a:off x="1462784" y="2133668"/>
              <a:ext cx="92786" cy="82306"/>
            </a:xfrm>
            <a:prstGeom prst="ellips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24" name="Graphique 23" descr="Dossier ouvert contour">
            <a:extLst>
              <a:ext uri="{FF2B5EF4-FFF2-40B4-BE49-F238E27FC236}">
                <a16:creationId xmlns:a16="http://schemas.microsoft.com/office/drawing/2014/main" id="{A696CF74-2AE0-EBF3-D714-7465CCAC81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91973" y="3504655"/>
            <a:ext cx="808715" cy="808715"/>
          </a:xfrm>
          <a:prstGeom prst="rect">
            <a:avLst/>
          </a:prstGeom>
        </p:spPr>
      </p:pic>
      <p:sp>
        <p:nvSpPr>
          <p:cNvPr id="25" name="ZoneTexte 24">
            <a:extLst>
              <a:ext uri="{FF2B5EF4-FFF2-40B4-BE49-F238E27FC236}">
                <a16:creationId xmlns:a16="http://schemas.microsoft.com/office/drawing/2014/main" id="{95FFFF94-C987-168C-8462-32B90E8A4ECF}"/>
              </a:ext>
            </a:extLst>
          </p:cNvPr>
          <p:cNvSpPr txBox="1"/>
          <p:nvPr/>
        </p:nvSpPr>
        <p:spPr>
          <a:xfrm>
            <a:off x="1852115" y="3550722"/>
            <a:ext cx="9055446" cy="830997"/>
          </a:xfrm>
          <a:prstGeom prst="rect">
            <a:avLst/>
          </a:prstGeom>
          <a:noFill/>
        </p:spPr>
        <p:txBody>
          <a:bodyPr wrap="square" rtlCol="0">
            <a:spAutoFit/>
          </a:bodyPr>
          <a:lstStyle/>
          <a:p>
            <a:pPr marL="342900" indent="-342900">
              <a:buFont typeface="+mj-lt"/>
              <a:buAutoNum type="arabicPeriod"/>
            </a:pPr>
            <a:r>
              <a:rPr lang="fr-FR" sz="1600" b="1">
                <a:latin typeface="Calibri" panose="020F0502020204030204" pitchFamily="34" charset="0"/>
                <a:ea typeface="Calibri" panose="020F0502020204030204" pitchFamily="34" charset="0"/>
                <a:cs typeface="Calibri" panose="020F0502020204030204" pitchFamily="34" charset="0"/>
              </a:rPr>
              <a:t>Vérification de la complétude des dossiers</a:t>
            </a:r>
          </a:p>
          <a:p>
            <a:pPr marL="342900" indent="-342900">
              <a:buFont typeface="+mj-lt"/>
              <a:buAutoNum type="arabicPeriod"/>
            </a:pPr>
            <a:r>
              <a:rPr lang="fr-FR" sz="1600" b="1">
                <a:latin typeface="Calibri" panose="020F0502020204030204" pitchFamily="34" charset="0"/>
                <a:ea typeface="Calibri" panose="020F0502020204030204" pitchFamily="34" charset="0"/>
                <a:cs typeface="Calibri" panose="020F0502020204030204" pitchFamily="34" charset="0"/>
              </a:rPr>
              <a:t>Vérification de l’éligibilité des dossiers</a:t>
            </a:r>
          </a:p>
          <a:p>
            <a:pPr marL="342900" indent="-342900">
              <a:buFont typeface="+mj-lt"/>
              <a:buAutoNum type="arabicPeriod"/>
            </a:pPr>
            <a:r>
              <a:rPr lang="fr-FR" sz="1600" b="1">
                <a:latin typeface="Calibri" panose="020F0502020204030204" pitchFamily="34" charset="0"/>
                <a:ea typeface="Calibri" panose="020F0502020204030204" pitchFamily="34" charset="0"/>
                <a:cs typeface="Calibri" panose="020F0502020204030204" pitchFamily="34" charset="0"/>
              </a:rPr>
              <a:t>Instruction approfondie des dossiers</a:t>
            </a:r>
            <a:endParaRPr lang="fr-FR" sz="1600" b="1" i="1">
              <a:latin typeface="Calibri" panose="020F0502020204030204" pitchFamily="34" charset="0"/>
              <a:ea typeface="Calibri" panose="020F050202020403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15189737-E859-4D6B-E4D7-B75BE428AE3C}"/>
              </a:ext>
            </a:extLst>
          </p:cNvPr>
          <p:cNvSpPr txBox="1"/>
          <p:nvPr/>
        </p:nvSpPr>
        <p:spPr>
          <a:xfrm>
            <a:off x="1852115" y="4521459"/>
            <a:ext cx="9055446" cy="1661417"/>
          </a:xfrm>
          <a:prstGeom prst="rect">
            <a:avLst/>
          </a:prstGeom>
          <a:noFill/>
        </p:spPr>
        <p:txBody>
          <a:bodyPr wrap="square" rtlCol="0">
            <a:spAutoFit/>
          </a:bodyPr>
          <a:lstStyle/>
          <a:p>
            <a:pPr>
              <a:lnSpc>
                <a:spcPct val="107000"/>
              </a:lnSpc>
            </a:pPr>
            <a:r>
              <a:rPr lang="fr-FR" sz="1600" b="1">
                <a:latin typeface="Calibri" panose="020F0502020204030204" pitchFamily="34" charset="0"/>
                <a:ea typeface="Calibri" panose="020F0502020204030204" pitchFamily="34" charset="0"/>
                <a:cs typeface="Calibri" panose="020F0502020204030204" pitchFamily="34" charset="0"/>
              </a:rPr>
              <a:t>Toutes les informations transmises au stade du dépôt de la candidature sont engageantes pour le porteur de projet. Impact sur l’aide en cas d’écarts à la baisse relatifs aux kilométrages déclarés :</a:t>
            </a:r>
          </a:p>
          <a:p>
            <a:pPr marL="540000" lvl="1" indent="-285750">
              <a:lnSpc>
                <a:spcPct val="107000"/>
              </a:lnSpc>
              <a:buFontTx/>
              <a:buChar char="-"/>
            </a:pPr>
            <a:r>
              <a:rPr lang="fr-FR" sz="1600">
                <a:latin typeface="Calibri" panose="020F0502020204030204" pitchFamily="34" charset="0"/>
                <a:ea typeface="Calibri" panose="020F0502020204030204" pitchFamily="34" charset="0"/>
                <a:cs typeface="Calibri" panose="020F0502020204030204" pitchFamily="34" charset="0"/>
              </a:rPr>
              <a:t>Ecart &lt; 10% : aucun impact</a:t>
            </a:r>
          </a:p>
          <a:p>
            <a:pPr marL="540000" lvl="1" indent="-285750">
              <a:lnSpc>
                <a:spcPct val="107000"/>
              </a:lnSpc>
              <a:buFontTx/>
              <a:buChar char="-"/>
            </a:pPr>
            <a:r>
              <a:rPr lang="fr-FR" sz="1600">
                <a:latin typeface="Calibri" panose="020F0502020204030204" pitchFamily="34" charset="0"/>
                <a:ea typeface="Calibri" panose="020F0502020204030204" pitchFamily="34" charset="0"/>
                <a:cs typeface="Calibri" panose="020F0502020204030204" pitchFamily="34" charset="0"/>
              </a:rPr>
              <a:t>10% ≤ Ecart &lt; 20% : remboursement de 20% de la subvention</a:t>
            </a:r>
          </a:p>
          <a:p>
            <a:pPr marL="540000" lvl="1" indent="-285750">
              <a:lnSpc>
                <a:spcPct val="107000"/>
              </a:lnSpc>
              <a:buFontTx/>
              <a:buChar char="-"/>
            </a:pPr>
            <a:r>
              <a:rPr lang="fr-FR" sz="1600">
                <a:latin typeface="Calibri" panose="020F0502020204030204" pitchFamily="34" charset="0"/>
                <a:ea typeface="Calibri" panose="020F0502020204030204" pitchFamily="34" charset="0"/>
                <a:cs typeface="Calibri" panose="020F0502020204030204" pitchFamily="34" charset="0"/>
              </a:rPr>
              <a:t>20% ≤ Ecart &lt; 40% : remboursement de 40% de la subvention</a:t>
            </a:r>
          </a:p>
          <a:p>
            <a:pPr marL="540000" lvl="1" indent="-285750">
              <a:lnSpc>
                <a:spcPct val="107000"/>
              </a:lnSpc>
              <a:buFontTx/>
              <a:buChar char="-"/>
            </a:pPr>
            <a:r>
              <a:rPr lang="fr-FR" sz="1600">
                <a:latin typeface="Calibri" panose="020F0502020204030204" pitchFamily="34" charset="0"/>
                <a:ea typeface="Calibri" panose="020F0502020204030204" pitchFamily="34" charset="0"/>
                <a:cs typeface="Calibri" panose="020F0502020204030204" pitchFamily="34" charset="0"/>
              </a:rPr>
              <a:t>Ecart ≥ 40% : remboursement intégral de la subvention</a:t>
            </a:r>
          </a:p>
        </p:txBody>
      </p:sp>
      <p:pic>
        <p:nvPicPr>
          <p:cNvPr id="8" name="Graphique 7" descr="Contrat contour">
            <a:extLst>
              <a:ext uri="{FF2B5EF4-FFF2-40B4-BE49-F238E27FC236}">
                <a16:creationId xmlns:a16="http://schemas.microsoft.com/office/drawing/2014/main" id="{38888FD6-4CF9-7861-753F-6E8AA68AB2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65156" y="4462283"/>
            <a:ext cx="808715" cy="808715"/>
          </a:xfrm>
          <a:prstGeom prst="rect">
            <a:avLst/>
          </a:prstGeom>
        </p:spPr>
      </p:pic>
      <p:sp>
        <p:nvSpPr>
          <p:cNvPr id="4" name="ZoneTexte 3">
            <a:extLst>
              <a:ext uri="{FF2B5EF4-FFF2-40B4-BE49-F238E27FC236}">
                <a16:creationId xmlns:a16="http://schemas.microsoft.com/office/drawing/2014/main" id="{B19A08F1-4A27-6AD0-7C14-A269624016FC}"/>
              </a:ext>
            </a:extLst>
          </p:cNvPr>
          <p:cNvSpPr txBox="1"/>
          <p:nvPr/>
        </p:nvSpPr>
        <p:spPr>
          <a:xfrm>
            <a:off x="401541" y="1481796"/>
            <a:ext cx="9512926"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startAt="3"/>
            </a:pPr>
            <a:r>
              <a:rPr lang="fr-FR" sz="2800"/>
              <a:t>Processus d’instruction</a:t>
            </a:r>
          </a:p>
        </p:txBody>
      </p:sp>
      <p:pic>
        <p:nvPicPr>
          <p:cNvPr id="2" name="Graphique 1" descr="Calendrier journalier contour">
            <a:extLst>
              <a:ext uri="{FF2B5EF4-FFF2-40B4-BE49-F238E27FC236}">
                <a16:creationId xmlns:a16="http://schemas.microsoft.com/office/drawing/2014/main" id="{4A8CF955-5129-83DA-34ED-ADA3B5C2795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18171" y="1759023"/>
            <a:ext cx="956321" cy="956321"/>
          </a:xfrm>
          <a:prstGeom prst="rect">
            <a:avLst/>
          </a:prstGeom>
        </p:spPr>
      </p:pic>
      <p:sp>
        <p:nvSpPr>
          <p:cNvPr id="11" name="ZoneTexte 10">
            <a:extLst>
              <a:ext uri="{FF2B5EF4-FFF2-40B4-BE49-F238E27FC236}">
                <a16:creationId xmlns:a16="http://schemas.microsoft.com/office/drawing/2014/main" id="{07318EFB-DB7E-09FA-1A03-1E20B65DD96E}"/>
              </a:ext>
            </a:extLst>
          </p:cNvPr>
          <p:cNvSpPr txBox="1"/>
          <p:nvPr/>
        </p:nvSpPr>
        <p:spPr>
          <a:xfrm>
            <a:off x="1852115" y="1958995"/>
            <a:ext cx="9781399" cy="584775"/>
          </a:xfrm>
          <a:prstGeom prst="rect">
            <a:avLst/>
          </a:prstGeom>
          <a:noFill/>
        </p:spPr>
        <p:txBody>
          <a:bodyPr wrap="square" lIns="91440" tIns="45720" rIns="91440" bIns="45720" anchor="t">
            <a:spAutoFit/>
          </a:bodyPr>
          <a:lstStyle/>
          <a:p>
            <a:r>
              <a:rPr lang="fr-FR" sz="1600" b="1">
                <a:latin typeface="Calibri"/>
                <a:ea typeface="Calibri"/>
                <a:cs typeface="Calibri"/>
              </a:rPr>
              <a:t>Clôture le 07/10/2024 à 17h00</a:t>
            </a:r>
          </a:p>
          <a:p>
            <a:pPr marL="432000" lvl="1" indent="-285750">
              <a:buFont typeface="Wingdings" panose="05000000000000000000" pitchFamily="2" charset="2"/>
              <a:buChar char="à"/>
            </a:pPr>
            <a:r>
              <a:rPr lang="fr-FR" sz="1600">
                <a:effectLst/>
                <a:latin typeface="Calibri"/>
                <a:ea typeface="Calibri"/>
                <a:cs typeface="Calibri"/>
              </a:rPr>
              <a:t>Pas d’instruction d’un dossier déposé après la date/heure limite </a:t>
            </a:r>
            <a:endParaRPr lang="fr-FR" sz="1600">
              <a:latin typeface="Calibri"/>
              <a:ea typeface="Calibri"/>
              <a:cs typeface="Calibri"/>
            </a:endParaRPr>
          </a:p>
        </p:txBody>
      </p:sp>
    </p:spTree>
    <p:extLst>
      <p:ext uri="{BB962C8B-B14F-4D97-AF65-F5344CB8AC3E}">
        <p14:creationId xmlns:p14="http://schemas.microsoft.com/office/powerpoint/2010/main" val="1269997548"/>
      </p:ext>
    </p:extLst>
  </p:cSld>
  <p:clrMapOvr>
    <a:masterClrMapping/>
  </p:clrMapOvr>
  <p:extLst>
    <p:ext uri="{6950BFC3-D8DA-4A85-94F7-54DA5524770B}">
      <p188:commentRel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7"/>
            <a:ext cx="11388916" cy="711349"/>
          </a:xfrm>
        </p:spPr>
        <p:txBody>
          <a:bodyPr>
            <a:normAutofit/>
          </a:bodyPr>
          <a:lstStyle/>
          <a:p>
            <a:pPr marL="514350" indent="-514350">
              <a:buFont typeface="+mj-lt"/>
              <a:buAutoNum type="arabicPeriod" startAt="5"/>
            </a:pPr>
            <a:r>
              <a:rPr lang="fr-FR"/>
              <a:t>ETAPES DE LA CANDIDATURE</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13</a:t>
            </a:fld>
            <a:endParaRPr lang="fr-FR"/>
          </a:p>
        </p:txBody>
      </p:sp>
      <p:sp>
        <p:nvSpPr>
          <p:cNvPr id="4" name="ZoneTexte 3">
            <a:extLst>
              <a:ext uri="{FF2B5EF4-FFF2-40B4-BE49-F238E27FC236}">
                <a16:creationId xmlns:a16="http://schemas.microsoft.com/office/drawing/2014/main" id="{B19A08F1-4A27-6AD0-7C14-A269624016FC}"/>
              </a:ext>
            </a:extLst>
          </p:cNvPr>
          <p:cNvSpPr txBox="1"/>
          <p:nvPr/>
        </p:nvSpPr>
        <p:spPr>
          <a:xfrm>
            <a:off x="401541" y="1481796"/>
            <a:ext cx="9512926"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startAt="4"/>
            </a:pPr>
            <a:r>
              <a:rPr lang="fr-FR" sz="2800"/>
              <a:t>Modifications de projet</a:t>
            </a:r>
          </a:p>
        </p:txBody>
      </p:sp>
      <p:sp>
        <p:nvSpPr>
          <p:cNvPr id="15" name="Espace réservé du contenu 12">
            <a:extLst>
              <a:ext uri="{FF2B5EF4-FFF2-40B4-BE49-F238E27FC236}">
                <a16:creationId xmlns:a16="http://schemas.microsoft.com/office/drawing/2014/main" id="{47EB3CB1-638E-7455-20AF-5F54D5E18E8B}"/>
              </a:ext>
            </a:extLst>
          </p:cNvPr>
          <p:cNvSpPr txBox="1">
            <a:spLocks/>
          </p:cNvSpPr>
          <p:nvPr/>
        </p:nvSpPr>
        <p:spPr>
          <a:xfrm>
            <a:off x="1124257" y="2033757"/>
            <a:ext cx="10249663" cy="369332"/>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600"/>
              </a:spcAft>
            </a:pPr>
            <a:r>
              <a:rPr lang="fr-FR" b="1">
                <a:latin typeface="Calibri" panose="020F0502020204030204" pitchFamily="34" charset="0"/>
                <a:ea typeface="Calibri" panose="020F0502020204030204" pitchFamily="34" charset="0"/>
                <a:cs typeface="Calibri" panose="020F0502020204030204" pitchFamily="34" charset="0"/>
              </a:rPr>
              <a:t>Toute modification apportée au projet après le dépôt de la candidature doit impérativement être signalée à l’ADEME</a:t>
            </a:r>
            <a:endParaRPr lang="fr-FR">
              <a:latin typeface="Calibri" panose="020F0502020204030204" pitchFamily="34" charset="0"/>
              <a:ea typeface="Calibri" panose="020F0502020204030204" pitchFamily="34" charset="0"/>
              <a:cs typeface="Calibri" panose="020F0502020204030204" pitchFamily="34" charset="0"/>
            </a:endParaRPr>
          </a:p>
        </p:txBody>
      </p:sp>
      <p:pic>
        <p:nvPicPr>
          <p:cNvPr id="16" name="Graphique 15" descr="Avertissement avec un remplissage uni">
            <a:extLst>
              <a:ext uri="{FF2B5EF4-FFF2-40B4-BE49-F238E27FC236}">
                <a16:creationId xmlns:a16="http://schemas.microsoft.com/office/drawing/2014/main" id="{8D694434-7F00-A5E1-4157-6026247D465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2268" y="1984151"/>
            <a:ext cx="451989" cy="451989"/>
          </a:xfrm>
          <a:prstGeom prst="rect">
            <a:avLst/>
          </a:prstGeom>
        </p:spPr>
      </p:pic>
      <p:sp>
        <p:nvSpPr>
          <p:cNvPr id="20" name="Espace réservé du contenu 12">
            <a:extLst>
              <a:ext uri="{FF2B5EF4-FFF2-40B4-BE49-F238E27FC236}">
                <a16:creationId xmlns:a16="http://schemas.microsoft.com/office/drawing/2014/main" id="{F9200836-3B7F-7FEE-710B-31074404DAE9}"/>
              </a:ext>
            </a:extLst>
          </p:cNvPr>
          <p:cNvSpPr txBox="1">
            <a:spLocks/>
          </p:cNvSpPr>
          <p:nvPr/>
        </p:nvSpPr>
        <p:spPr>
          <a:xfrm>
            <a:off x="1058252" y="2714249"/>
            <a:ext cx="10249663" cy="369332"/>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gn="ctr">
              <a:lnSpc>
                <a:spcPct val="107000"/>
              </a:lnSpc>
              <a:spcAft>
                <a:spcPts val="600"/>
              </a:spcAft>
            </a:pPr>
            <a:r>
              <a:rPr lang="fr-FR" sz="2000" b="1">
                <a:latin typeface="Calibri" panose="020F0502020204030204" pitchFamily="34" charset="0"/>
                <a:ea typeface="Calibri" panose="020F0502020204030204" pitchFamily="34" charset="0"/>
                <a:cs typeface="Calibri" panose="020F0502020204030204" pitchFamily="34" charset="0"/>
              </a:rPr>
              <a:t>Aucune modification substantielle aux projets ne sera acceptée, sauf cas de force majeure</a:t>
            </a:r>
          </a:p>
        </p:txBody>
      </p:sp>
      <p:cxnSp>
        <p:nvCxnSpPr>
          <p:cNvPr id="26" name="Connecteur droit 25">
            <a:extLst>
              <a:ext uri="{FF2B5EF4-FFF2-40B4-BE49-F238E27FC236}">
                <a16:creationId xmlns:a16="http://schemas.microsoft.com/office/drawing/2014/main" id="{BF4ED8F4-9181-3BC8-32D0-EF963FBBAE83}"/>
              </a:ext>
            </a:extLst>
          </p:cNvPr>
          <p:cNvCxnSpPr>
            <a:cxnSpLocks/>
          </p:cNvCxnSpPr>
          <p:nvPr/>
        </p:nvCxnSpPr>
        <p:spPr>
          <a:xfrm>
            <a:off x="3660359" y="3085717"/>
            <a:ext cx="137877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596AF335-4900-ADB0-4D5E-513986E1FB7B}"/>
              </a:ext>
            </a:extLst>
          </p:cNvPr>
          <p:cNvCxnSpPr>
            <a:cxnSpLocks/>
          </p:cNvCxnSpPr>
          <p:nvPr/>
        </p:nvCxnSpPr>
        <p:spPr>
          <a:xfrm flipV="1">
            <a:off x="8710681" y="3083581"/>
            <a:ext cx="2196000" cy="5503"/>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Connecteur droit avec flèche 30">
            <a:extLst>
              <a:ext uri="{FF2B5EF4-FFF2-40B4-BE49-F238E27FC236}">
                <a16:creationId xmlns:a16="http://schemas.microsoft.com/office/drawing/2014/main" id="{CC606C05-19BB-6200-6132-1A2540A9203F}"/>
              </a:ext>
            </a:extLst>
          </p:cNvPr>
          <p:cNvCxnSpPr>
            <a:cxnSpLocks/>
          </p:cNvCxnSpPr>
          <p:nvPr/>
        </p:nvCxnSpPr>
        <p:spPr>
          <a:xfrm flipH="1">
            <a:off x="3089447" y="3083581"/>
            <a:ext cx="739069" cy="74503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a:extLst>
              <a:ext uri="{FF2B5EF4-FFF2-40B4-BE49-F238E27FC236}">
                <a16:creationId xmlns:a16="http://schemas.microsoft.com/office/drawing/2014/main" id="{0AD4E1BF-0045-A3CD-DF5D-A25CAEA0ACD4}"/>
              </a:ext>
            </a:extLst>
          </p:cNvPr>
          <p:cNvCxnSpPr>
            <a:cxnSpLocks/>
          </p:cNvCxnSpPr>
          <p:nvPr/>
        </p:nvCxnSpPr>
        <p:spPr>
          <a:xfrm flipH="1">
            <a:off x="9340553" y="3094588"/>
            <a:ext cx="138803" cy="369332"/>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Espace réservé du contenu 12">
            <a:extLst>
              <a:ext uri="{FF2B5EF4-FFF2-40B4-BE49-F238E27FC236}">
                <a16:creationId xmlns:a16="http://schemas.microsoft.com/office/drawing/2014/main" id="{24483C2B-0801-A4C3-1108-A5477757B389}"/>
              </a:ext>
            </a:extLst>
          </p:cNvPr>
          <p:cNvSpPr txBox="1">
            <a:spLocks/>
          </p:cNvSpPr>
          <p:nvPr/>
        </p:nvSpPr>
        <p:spPr>
          <a:xfrm>
            <a:off x="781489" y="3853258"/>
            <a:ext cx="3780779" cy="745033"/>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gn="just">
              <a:lnSpc>
                <a:spcPct val="107000"/>
              </a:lnSpc>
              <a:spcAft>
                <a:spcPts val="600"/>
              </a:spcAft>
            </a:pPr>
            <a:r>
              <a:rPr lang="fr-FR" sz="1400">
                <a:latin typeface="Calibri" panose="020F0502020204030204" pitchFamily="34" charset="0"/>
                <a:ea typeface="Calibri" panose="020F0502020204030204" pitchFamily="34" charset="0"/>
                <a:cs typeface="Calibri" panose="020F0502020204030204" pitchFamily="34" charset="0"/>
              </a:rPr>
              <a:t>Toute modification qui affecterait le processus de sélection des lauréats ou le résultat de l’analyse initiale des candidatures.</a:t>
            </a:r>
          </a:p>
        </p:txBody>
      </p:sp>
      <p:cxnSp>
        <p:nvCxnSpPr>
          <p:cNvPr id="36" name="Connecteur droit 35">
            <a:extLst>
              <a:ext uri="{FF2B5EF4-FFF2-40B4-BE49-F238E27FC236}">
                <a16:creationId xmlns:a16="http://schemas.microsoft.com/office/drawing/2014/main" id="{214B5574-EA8F-5D04-BFA4-C6595628E863}"/>
              </a:ext>
            </a:extLst>
          </p:cNvPr>
          <p:cNvCxnSpPr>
            <a:cxnSpLocks/>
          </p:cNvCxnSpPr>
          <p:nvPr/>
        </p:nvCxnSpPr>
        <p:spPr>
          <a:xfrm>
            <a:off x="792328" y="3893740"/>
            <a:ext cx="0" cy="65770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8" name="ZoneTexte 37">
            <a:extLst>
              <a:ext uri="{FF2B5EF4-FFF2-40B4-BE49-F238E27FC236}">
                <a16:creationId xmlns:a16="http://schemas.microsoft.com/office/drawing/2014/main" id="{52A8C25A-5A21-462C-E025-23957FF1916C}"/>
              </a:ext>
            </a:extLst>
          </p:cNvPr>
          <p:cNvSpPr txBox="1"/>
          <p:nvPr/>
        </p:nvSpPr>
        <p:spPr>
          <a:xfrm>
            <a:off x="1237808" y="5639769"/>
            <a:ext cx="10022559" cy="523220"/>
          </a:xfrm>
          <a:prstGeom prst="rect">
            <a:avLst/>
          </a:prstGeom>
          <a:noFill/>
        </p:spPr>
        <p:txBody>
          <a:bodyPr wrap="square">
            <a:spAutoFit/>
          </a:bodyPr>
          <a:lstStyle/>
          <a:p>
            <a:pPr>
              <a:spcAft>
                <a:spcPts val="600"/>
              </a:spcAft>
            </a:pPr>
            <a:r>
              <a:rPr lang="fr-FR" sz="1400">
                <a:effectLst/>
                <a:latin typeface="Calibri" panose="020F0502020204030204" pitchFamily="34" charset="0"/>
                <a:ea typeface="Arial" panose="020B0604020202020204" pitchFamily="34" charset="0"/>
                <a:cs typeface="Calibri" panose="020F0502020204030204" pitchFamily="34" charset="0"/>
              </a:rPr>
              <a:t>Des modifications liées aux composants de véhicules seront autorisées seulement dans la mesure où elles n’entraîneraient pas une détérioration de la notation du projet par rapport au dossier initialement déposé.</a:t>
            </a:r>
          </a:p>
        </p:txBody>
      </p:sp>
      <p:pic>
        <p:nvPicPr>
          <p:cNvPr id="40" name="Graphique 39" descr="Informations avec un remplissage uni">
            <a:extLst>
              <a:ext uri="{FF2B5EF4-FFF2-40B4-BE49-F238E27FC236}">
                <a16:creationId xmlns:a16="http://schemas.microsoft.com/office/drawing/2014/main" id="{38613D4F-CA13-4FEA-BED4-E096F58629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58309" y="5540023"/>
            <a:ext cx="722713" cy="722713"/>
          </a:xfrm>
          <a:prstGeom prst="rect">
            <a:avLst/>
          </a:prstGeom>
        </p:spPr>
      </p:pic>
      <p:cxnSp>
        <p:nvCxnSpPr>
          <p:cNvPr id="48" name="Connecteur droit 47">
            <a:extLst>
              <a:ext uri="{FF2B5EF4-FFF2-40B4-BE49-F238E27FC236}">
                <a16:creationId xmlns:a16="http://schemas.microsoft.com/office/drawing/2014/main" id="{5452F934-70F9-B8FC-F861-BAC6CE2A1AAD}"/>
              </a:ext>
            </a:extLst>
          </p:cNvPr>
          <p:cNvCxnSpPr>
            <a:cxnSpLocks/>
          </p:cNvCxnSpPr>
          <p:nvPr/>
        </p:nvCxnSpPr>
        <p:spPr>
          <a:xfrm>
            <a:off x="1237808" y="5676438"/>
            <a:ext cx="0" cy="44988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3" name="Groupe 12">
            <a:extLst>
              <a:ext uri="{FF2B5EF4-FFF2-40B4-BE49-F238E27FC236}">
                <a16:creationId xmlns:a16="http://schemas.microsoft.com/office/drawing/2014/main" id="{F12CE3EB-1855-5D1C-07B0-3A1B8DCD9CC2}"/>
              </a:ext>
            </a:extLst>
          </p:cNvPr>
          <p:cNvGrpSpPr/>
          <p:nvPr/>
        </p:nvGrpSpPr>
        <p:grpSpPr>
          <a:xfrm>
            <a:off x="5476875" y="3465748"/>
            <a:ext cx="5982773" cy="1854354"/>
            <a:chOff x="5476875" y="3560998"/>
            <a:chExt cx="5982773" cy="1854354"/>
          </a:xfrm>
        </p:grpSpPr>
        <p:sp>
          <p:nvSpPr>
            <p:cNvPr id="42" name="ZoneTexte 41">
              <a:extLst>
                <a:ext uri="{FF2B5EF4-FFF2-40B4-BE49-F238E27FC236}">
                  <a16:creationId xmlns:a16="http://schemas.microsoft.com/office/drawing/2014/main" id="{F21443FC-CA59-E605-EDCA-11457EF4B82B}"/>
                </a:ext>
              </a:extLst>
            </p:cNvPr>
            <p:cNvSpPr txBox="1"/>
            <p:nvPr/>
          </p:nvSpPr>
          <p:spPr>
            <a:xfrm>
              <a:off x="5476875" y="3560998"/>
              <a:ext cx="5982773" cy="1854354"/>
            </a:xfrm>
            <a:prstGeom prst="rect">
              <a:avLst/>
            </a:prstGeom>
            <a:noFill/>
          </p:spPr>
          <p:txBody>
            <a:bodyPr wrap="square">
              <a:spAutoFit/>
            </a:bodyPr>
            <a:lstStyle/>
            <a:p>
              <a:pPr algn="just"/>
              <a:r>
                <a:rPr lang="fr-FR" sz="1400">
                  <a:effectLst/>
                  <a:latin typeface="Calibri" panose="020F0502020204030204" pitchFamily="34" charset="0"/>
                  <a:ea typeface="Arial" panose="020B0604020202020204" pitchFamily="34" charset="0"/>
                  <a:cs typeface="Calibri" panose="020F0502020204030204" pitchFamily="34" charset="0"/>
                </a:rPr>
                <a:t>La demande de modification pour cas de force majeure fera l'objet d'une évaluation au cas par cas par l'ADEME. Celle-ci devra être dûment justifiée par le porteur de projet et les caractères cumulatifs de </a:t>
              </a:r>
              <a:r>
                <a:rPr lang="fr-FR" sz="1400" u="sng">
                  <a:effectLst/>
                  <a:latin typeface="Calibri" panose="020F0502020204030204" pitchFamily="34" charset="0"/>
                  <a:ea typeface="Arial" panose="020B0604020202020204" pitchFamily="34" charset="0"/>
                  <a:cs typeface="Calibri" panose="020F0502020204030204" pitchFamily="34" charset="0"/>
                </a:rPr>
                <a:t>l’extériorité, l’imprévisibilité et l’irrésistibilité</a:t>
              </a:r>
              <a:r>
                <a:rPr lang="fr-FR" sz="1400">
                  <a:effectLst/>
                  <a:latin typeface="Calibri" panose="020F0502020204030204" pitchFamily="34" charset="0"/>
                  <a:ea typeface="Arial" panose="020B0604020202020204" pitchFamily="34" charset="0"/>
                  <a:cs typeface="Calibri" panose="020F0502020204030204" pitchFamily="34" charset="0"/>
                </a:rPr>
                <a:t> de la force majeure devront être démontrés.</a:t>
              </a:r>
            </a:p>
            <a:p>
              <a:pPr algn="just">
                <a:spcBef>
                  <a:spcPts val="300"/>
                </a:spcBef>
              </a:pPr>
              <a:r>
                <a:rPr lang="fr-FR" sz="1400" u="sng">
                  <a:latin typeface="Calibri" panose="020F0502020204030204" pitchFamily="34" charset="0"/>
                  <a:cs typeface="Calibri" panose="020F0502020204030204" pitchFamily="34" charset="0"/>
                </a:rPr>
                <a:t>Exemples :</a:t>
              </a:r>
            </a:p>
            <a:p>
              <a:pPr marL="432000" lvl="1" indent="-252000" algn="just">
                <a:buFontTx/>
                <a:buChar char="-"/>
              </a:pPr>
              <a:r>
                <a:rPr lang="fr-FR" sz="1400">
                  <a:latin typeface="Calibri" panose="020F0502020204030204" pitchFamily="34" charset="0"/>
                  <a:cs typeface="Calibri" panose="020F0502020204030204" pitchFamily="34" charset="0"/>
                </a:rPr>
                <a:t>Faillite du constructeur de véhicules</a:t>
              </a:r>
            </a:p>
            <a:p>
              <a:pPr marL="432000" lvl="1" indent="-252000" algn="just">
                <a:buFontTx/>
                <a:buChar char="-"/>
              </a:pPr>
              <a:r>
                <a:rPr lang="fr-FR" sz="1400">
                  <a:latin typeface="Calibri" panose="020F0502020204030204" pitchFamily="34" charset="0"/>
                  <a:cs typeface="Calibri" panose="020F0502020204030204" pitchFamily="34" charset="0"/>
                </a:rPr>
                <a:t>Catastrophe naturelle</a:t>
              </a:r>
            </a:p>
            <a:p>
              <a:pPr marL="180000" lvl="1" algn="just"/>
              <a:r>
                <a:rPr lang="fr-FR" sz="1400">
                  <a:latin typeface="Calibri" panose="020F0502020204030204" pitchFamily="34" charset="0"/>
                  <a:cs typeface="Calibri" panose="020F0502020204030204" pitchFamily="34" charset="0"/>
                </a:rPr>
                <a:t>      La perte d’un client n’est pas qualifiée de cas de force majeure</a:t>
              </a:r>
            </a:p>
          </p:txBody>
        </p:sp>
        <p:cxnSp>
          <p:nvCxnSpPr>
            <p:cNvPr id="43" name="Connecteur droit 42">
              <a:extLst>
                <a:ext uri="{FF2B5EF4-FFF2-40B4-BE49-F238E27FC236}">
                  <a16:creationId xmlns:a16="http://schemas.microsoft.com/office/drawing/2014/main" id="{7EFA4313-5C83-EA28-672D-AB4BA6AB7725}"/>
                </a:ext>
              </a:extLst>
            </p:cNvPr>
            <p:cNvCxnSpPr>
              <a:cxnSpLocks/>
            </p:cNvCxnSpPr>
            <p:nvPr/>
          </p:nvCxnSpPr>
          <p:spPr>
            <a:xfrm>
              <a:off x="5476875" y="3638681"/>
              <a:ext cx="0" cy="167680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Graphique 10" descr="Avertissement avec un remplissage uni">
              <a:extLst>
                <a:ext uri="{FF2B5EF4-FFF2-40B4-BE49-F238E27FC236}">
                  <a16:creationId xmlns:a16="http://schemas.microsoft.com/office/drawing/2014/main" id="{B1578266-367E-18B2-1284-BD68C07ECFF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58073" y="5118391"/>
              <a:ext cx="233140" cy="233140"/>
            </a:xfrm>
            <a:prstGeom prst="rect">
              <a:avLst/>
            </a:prstGeom>
          </p:spPr>
        </p:pic>
      </p:grpSp>
    </p:spTree>
    <p:extLst>
      <p:ext uri="{BB962C8B-B14F-4D97-AF65-F5344CB8AC3E}">
        <p14:creationId xmlns:p14="http://schemas.microsoft.com/office/powerpoint/2010/main" val="3025707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7"/>
            <a:ext cx="11388916" cy="711349"/>
          </a:xfrm>
        </p:spPr>
        <p:txBody>
          <a:bodyPr>
            <a:normAutofit/>
          </a:bodyPr>
          <a:lstStyle/>
          <a:p>
            <a:pPr marL="514350" indent="-514350">
              <a:buFont typeface="+mj-lt"/>
              <a:buAutoNum type="arabicPeriod" startAt="5"/>
            </a:pPr>
            <a:r>
              <a:rPr lang="fr-FR"/>
              <a:t>ETAPES DE LA CANDIDATURE</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14</a:t>
            </a:fld>
            <a:endParaRPr lang="fr-FR"/>
          </a:p>
        </p:txBody>
      </p:sp>
      <p:sp>
        <p:nvSpPr>
          <p:cNvPr id="4" name="ZoneTexte 3">
            <a:extLst>
              <a:ext uri="{FF2B5EF4-FFF2-40B4-BE49-F238E27FC236}">
                <a16:creationId xmlns:a16="http://schemas.microsoft.com/office/drawing/2014/main" id="{B19A08F1-4A27-6AD0-7C14-A269624016FC}"/>
              </a:ext>
            </a:extLst>
          </p:cNvPr>
          <p:cNvSpPr txBox="1"/>
          <p:nvPr/>
        </p:nvSpPr>
        <p:spPr>
          <a:xfrm>
            <a:off x="401541" y="1481796"/>
            <a:ext cx="9512926"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startAt="5"/>
            </a:pPr>
            <a:r>
              <a:rPr lang="fr-FR" sz="2800"/>
              <a:t>Engagements du lauréat</a:t>
            </a:r>
          </a:p>
        </p:txBody>
      </p:sp>
      <p:sp>
        <p:nvSpPr>
          <p:cNvPr id="2" name="Espace réservé du contenu 12">
            <a:extLst>
              <a:ext uri="{FF2B5EF4-FFF2-40B4-BE49-F238E27FC236}">
                <a16:creationId xmlns:a16="http://schemas.microsoft.com/office/drawing/2014/main" id="{638E6971-BD13-86E9-76AF-767F8D1D174D}"/>
              </a:ext>
            </a:extLst>
          </p:cNvPr>
          <p:cNvSpPr txBox="1">
            <a:spLocks/>
          </p:cNvSpPr>
          <p:nvPr/>
        </p:nvSpPr>
        <p:spPr>
          <a:xfrm>
            <a:off x="1124258" y="1880290"/>
            <a:ext cx="6045664" cy="369332"/>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600"/>
              </a:spcAft>
            </a:pPr>
            <a:r>
              <a:rPr lang="fr-FR" b="1">
                <a:latin typeface="Calibri" panose="020F0502020204030204" pitchFamily="34" charset="0"/>
                <a:ea typeface="Calibri" panose="020F0502020204030204" pitchFamily="34" charset="0"/>
                <a:cs typeface="Calibri" panose="020F0502020204030204" pitchFamily="34" charset="0"/>
              </a:rPr>
              <a:t>Cette diapositive concerne uniquement les projets lauréats de l’AAP</a:t>
            </a:r>
            <a:endParaRPr lang="fr-FR">
              <a:latin typeface="Calibri" panose="020F0502020204030204" pitchFamily="34" charset="0"/>
              <a:ea typeface="Calibri" panose="020F0502020204030204" pitchFamily="34" charset="0"/>
              <a:cs typeface="Calibri" panose="020F0502020204030204" pitchFamily="34" charset="0"/>
            </a:endParaRPr>
          </a:p>
        </p:txBody>
      </p:sp>
      <p:pic>
        <p:nvPicPr>
          <p:cNvPr id="3" name="Graphique 2" descr="Avertissement avec un remplissage uni">
            <a:extLst>
              <a:ext uri="{FF2B5EF4-FFF2-40B4-BE49-F238E27FC236}">
                <a16:creationId xmlns:a16="http://schemas.microsoft.com/office/drawing/2014/main" id="{B92DFD9B-122E-B833-99D9-2F9324A3250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2268" y="1830684"/>
            <a:ext cx="451989" cy="451989"/>
          </a:xfrm>
          <a:prstGeom prst="rect">
            <a:avLst/>
          </a:prstGeom>
        </p:spPr>
      </p:pic>
      <p:sp>
        <p:nvSpPr>
          <p:cNvPr id="8" name="Espace réservé du contenu 12">
            <a:extLst>
              <a:ext uri="{FF2B5EF4-FFF2-40B4-BE49-F238E27FC236}">
                <a16:creationId xmlns:a16="http://schemas.microsoft.com/office/drawing/2014/main" id="{819E0D1B-1A34-FE6D-D708-E01CE74FF331}"/>
              </a:ext>
            </a:extLst>
          </p:cNvPr>
          <p:cNvSpPr txBox="1">
            <a:spLocks/>
          </p:cNvSpPr>
          <p:nvPr/>
        </p:nvSpPr>
        <p:spPr>
          <a:xfrm>
            <a:off x="1198322" y="4551073"/>
            <a:ext cx="8492610" cy="1411265"/>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0"/>
              </a:spcAft>
            </a:pPr>
            <a:r>
              <a:rPr lang="fr-FR" b="1">
                <a:latin typeface="Calibri" panose="020F0502020204030204" pitchFamily="34" charset="0"/>
                <a:ea typeface="Calibri" panose="020F0502020204030204" pitchFamily="34" charset="0"/>
                <a:cs typeface="Calibri" panose="020F0502020204030204" pitchFamily="34" charset="0"/>
              </a:rPr>
              <a:t>Le lauréat s’engage à :</a:t>
            </a:r>
          </a:p>
          <a:p>
            <a:pPr marL="415925" lvl="1" indent="-285750">
              <a:lnSpc>
                <a:spcPct val="107000"/>
              </a:lnSpc>
              <a:spcAft>
                <a:spcPts val="0"/>
              </a:spcAft>
              <a:buFontTx/>
              <a:buChar char="-"/>
            </a:pPr>
            <a:r>
              <a:rPr lang="fr-FR">
                <a:latin typeface="Calibri" panose="020F0502020204030204" pitchFamily="34" charset="0"/>
                <a:ea typeface="Calibri" panose="020F0502020204030204" pitchFamily="34" charset="0"/>
                <a:cs typeface="Calibri" panose="020F0502020204030204" pitchFamily="34" charset="0"/>
              </a:rPr>
              <a:t>Présenter un diagnostic complet de sa flotte (bilan de la situation initiale, stratégie de décarbonation globale de la flotte)</a:t>
            </a:r>
          </a:p>
          <a:p>
            <a:pPr marL="415925" lvl="1" indent="-285750">
              <a:lnSpc>
                <a:spcPct val="107000"/>
              </a:lnSpc>
              <a:spcAft>
                <a:spcPts val="0"/>
              </a:spcAft>
              <a:buFontTx/>
              <a:buChar char="-"/>
            </a:pPr>
            <a:r>
              <a:rPr lang="fr-FR">
                <a:latin typeface="Calibri" panose="020F0502020204030204" pitchFamily="34" charset="0"/>
                <a:ea typeface="Calibri" panose="020F0502020204030204" pitchFamily="34" charset="0"/>
                <a:cs typeface="Calibri" panose="020F0502020204030204" pitchFamily="34" charset="0"/>
              </a:rPr>
              <a:t>Pour le transport routier de marchandise : suivre un processus de sensibilisation et de formation aux problématiques du report modal</a:t>
            </a:r>
          </a:p>
        </p:txBody>
      </p:sp>
      <p:sp>
        <p:nvSpPr>
          <p:cNvPr id="9" name="Espace réservé du contenu 12">
            <a:extLst>
              <a:ext uri="{FF2B5EF4-FFF2-40B4-BE49-F238E27FC236}">
                <a16:creationId xmlns:a16="http://schemas.microsoft.com/office/drawing/2014/main" id="{2712B6FC-67A3-F314-87E3-7028D21F731C}"/>
              </a:ext>
            </a:extLst>
          </p:cNvPr>
          <p:cNvSpPr txBox="1">
            <a:spLocks/>
          </p:cNvSpPr>
          <p:nvPr/>
        </p:nvSpPr>
        <p:spPr>
          <a:xfrm>
            <a:off x="1198322" y="5877570"/>
            <a:ext cx="10591652" cy="369332"/>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600"/>
              </a:spcAft>
            </a:pPr>
            <a:r>
              <a:rPr lang="fr-FR" b="1">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a:t>
            </a:r>
            <a:r>
              <a:rPr lang="fr-FR" b="1">
                <a:latin typeface="Calibri" panose="020F0502020204030204" pitchFamily="34" charset="0"/>
                <a:ea typeface="Calibri" panose="020F0502020204030204" pitchFamily="34" charset="0"/>
                <a:cs typeface="Calibri" panose="020F0502020204030204" pitchFamily="34" charset="0"/>
              </a:rPr>
              <a:t>Ces éléments devront-être transmis lors de la remise du rapport final et conditionneront le versement du solde de l’aide</a:t>
            </a:r>
            <a:endParaRPr lang="fr-FR">
              <a:latin typeface="Calibri" panose="020F0502020204030204" pitchFamily="34" charset="0"/>
              <a:ea typeface="Calibri" panose="020F0502020204030204" pitchFamily="34" charset="0"/>
              <a:cs typeface="Calibri" panose="020F0502020204030204" pitchFamily="34" charset="0"/>
            </a:endParaRPr>
          </a:p>
        </p:txBody>
      </p:sp>
      <p:sp>
        <p:nvSpPr>
          <p:cNvPr id="11" name="Espace réservé du contenu 12">
            <a:extLst>
              <a:ext uri="{FF2B5EF4-FFF2-40B4-BE49-F238E27FC236}">
                <a16:creationId xmlns:a16="http://schemas.microsoft.com/office/drawing/2014/main" id="{171A579A-74BB-DBDA-F38D-3CBF173000E7}"/>
              </a:ext>
            </a:extLst>
          </p:cNvPr>
          <p:cNvSpPr txBox="1">
            <a:spLocks/>
          </p:cNvSpPr>
          <p:nvPr/>
        </p:nvSpPr>
        <p:spPr>
          <a:xfrm>
            <a:off x="1198806" y="2420604"/>
            <a:ext cx="10542395" cy="2069344"/>
          </a:xfrm>
          <a:prstGeom prst="rect">
            <a:avLst/>
          </a:prstGeom>
        </p:spPr>
        <p:txBody>
          <a:bodyPr vert="horz" lIns="91440" tIns="45720" rIns="91440" bIns="45720" numCol="1"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0"/>
              </a:spcAft>
            </a:pPr>
            <a:r>
              <a:rPr lang="fr-FR" b="1">
                <a:latin typeface="Calibri" panose="020F0502020204030204" pitchFamily="34" charset="0"/>
                <a:ea typeface="Calibri" panose="020F0502020204030204" pitchFamily="34" charset="0"/>
                <a:cs typeface="Calibri" panose="020F0502020204030204" pitchFamily="34" charset="0"/>
              </a:rPr>
              <a:t>4 rapports à rendre </a:t>
            </a:r>
            <a:r>
              <a:rPr lang="fr-FR">
                <a:latin typeface="Calibri" panose="020F0502020204030204" pitchFamily="34" charset="0"/>
                <a:ea typeface="Calibri" panose="020F0502020204030204" pitchFamily="34" charset="0"/>
                <a:cs typeface="Calibri" panose="020F0502020204030204" pitchFamily="34" charset="0"/>
              </a:rPr>
              <a:t>(les trames seront fournies) </a:t>
            </a:r>
            <a:r>
              <a:rPr lang="fr-FR" b="1">
                <a:latin typeface="Calibri" panose="020F0502020204030204" pitchFamily="34" charset="0"/>
                <a:ea typeface="Calibri" panose="020F0502020204030204" pitchFamily="34" charset="0"/>
                <a:cs typeface="Calibri" panose="020F0502020204030204" pitchFamily="34" charset="0"/>
              </a:rPr>
              <a:t>:</a:t>
            </a:r>
          </a:p>
          <a:p>
            <a:pPr marL="415925" lvl="1" indent="-285750">
              <a:lnSpc>
                <a:spcPct val="107000"/>
              </a:lnSpc>
              <a:spcAft>
                <a:spcPts val="0"/>
              </a:spcAft>
              <a:buFontTx/>
              <a:buChar char="-"/>
            </a:pPr>
            <a:r>
              <a:rPr lang="fr-FR" u="sng">
                <a:latin typeface="Calibri" panose="020F0502020204030204" pitchFamily="34" charset="0"/>
                <a:ea typeface="Calibri" panose="020F0502020204030204" pitchFamily="34" charset="0"/>
                <a:cs typeface="Calibri" panose="020F0502020204030204" pitchFamily="34" charset="0"/>
              </a:rPr>
              <a:t>1 Rapport final :</a:t>
            </a:r>
          </a:p>
          <a:p>
            <a:pPr marL="1200150" lvl="2" indent="-285750">
              <a:lnSpc>
                <a:spcPct val="107000"/>
              </a:lnSpc>
              <a:spcBef>
                <a:spcPts val="0"/>
              </a:spcBef>
              <a:buFontTx/>
              <a:buChar char="-"/>
            </a:pPr>
            <a:r>
              <a:rPr lang="fr-FR" sz="1600">
                <a:latin typeface="Calibri" panose="020F0502020204030204" pitchFamily="34" charset="0"/>
                <a:ea typeface="Calibri" panose="020F0502020204030204" pitchFamily="34" charset="0"/>
                <a:cs typeface="Calibri" panose="020F0502020204030204" pitchFamily="34" charset="0"/>
              </a:rPr>
              <a:t>A rendre à la mise en circulation du dernier véhicule du dossier</a:t>
            </a:r>
          </a:p>
          <a:p>
            <a:pPr marL="1200150" lvl="2" indent="-285750">
              <a:lnSpc>
                <a:spcPct val="107000"/>
              </a:lnSpc>
              <a:spcBef>
                <a:spcPts val="0"/>
              </a:spcBef>
              <a:buFontTx/>
              <a:buChar char="-"/>
            </a:pPr>
            <a:r>
              <a:rPr lang="fr-FR" sz="1600">
                <a:latin typeface="Calibri" panose="020F0502020204030204" pitchFamily="34" charset="0"/>
                <a:ea typeface="Calibri" panose="020F0502020204030204" pitchFamily="34" charset="0"/>
                <a:cs typeface="Calibri" panose="020F0502020204030204" pitchFamily="34" charset="0"/>
              </a:rPr>
              <a:t>Informations techniques relatives aux véhicules et aux IRVE associées</a:t>
            </a:r>
          </a:p>
          <a:p>
            <a:pPr marL="415925" lvl="1" indent="-285750">
              <a:lnSpc>
                <a:spcPct val="107000"/>
              </a:lnSpc>
              <a:spcAft>
                <a:spcPts val="0"/>
              </a:spcAft>
              <a:buFontTx/>
              <a:buChar char="-"/>
            </a:pPr>
            <a:r>
              <a:rPr lang="fr-FR" u="sng">
                <a:latin typeface="Calibri" panose="020F0502020204030204" pitchFamily="34" charset="0"/>
                <a:ea typeface="Calibri" panose="020F0502020204030204" pitchFamily="34" charset="0"/>
                <a:cs typeface="Calibri" panose="020F0502020204030204" pitchFamily="34" charset="0"/>
              </a:rPr>
              <a:t>3 Rapports d’exploitation :</a:t>
            </a:r>
          </a:p>
          <a:p>
            <a:pPr marL="1200150" lvl="2" indent="-285750">
              <a:lnSpc>
                <a:spcPct val="107000"/>
              </a:lnSpc>
              <a:spcBef>
                <a:spcPts val="0"/>
              </a:spcBef>
              <a:buFontTx/>
              <a:buChar char="-"/>
            </a:pPr>
            <a:r>
              <a:rPr lang="fr-FR" sz="1600">
                <a:latin typeface="Calibri" panose="020F0502020204030204" pitchFamily="34" charset="0"/>
                <a:ea typeface="Calibri" panose="020F0502020204030204" pitchFamily="34" charset="0"/>
                <a:cs typeface="Calibri" panose="020F0502020204030204" pitchFamily="34" charset="0"/>
              </a:rPr>
              <a:t>1 rapport tous les ans pendant les 3 premières années d’exploitation</a:t>
            </a:r>
          </a:p>
          <a:p>
            <a:pPr marL="1200150" lvl="2" indent="-285750">
              <a:lnSpc>
                <a:spcPct val="107000"/>
              </a:lnSpc>
              <a:spcBef>
                <a:spcPts val="0"/>
              </a:spcBef>
              <a:buFontTx/>
              <a:buChar char="-"/>
            </a:pPr>
            <a:r>
              <a:rPr lang="fr-FR" sz="1600">
                <a:latin typeface="Calibri" panose="020F0502020204030204" pitchFamily="34" charset="0"/>
                <a:ea typeface="Calibri" panose="020F0502020204030204" pitchFamily="34" charset="0"/>
                <a:cs typeface="Calibri" panose="020F0502020204030204" pitchFamily="34" charset="0"/>
              </a:rPr>
              <a:t>Données : kilomètres parcourus, nombre et nature des pannes, consommation des véhicules, etc.</a:t>
            </a:r>
          </a:p>
        </p:txBody>
      </p:sp>
      <p:pic>
        <p:nvPicPr>
          <p:cNvPr id="18" name="Graphique 17" descr="Document avec un remplissage uni">
            <a:extLst>
              <a:ext uri="{FF2B5EF4-FFF2-40B4-BE49-F238E27FC236}">
                <a16:creationId xmlns:a16="http://schemas.microsoft.com/office/drawing/2014/main" id="{D8D4916A-4319-8645-854C-C9C3B5588C0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5917" y="2339858"/>
            <a:ext cx="839852" cy="839852"/>
          </a:xfrm>
          <a:prstGeom prst="rect">
            <a:avLst/>
          </a:prstGeom>
        </p:spPr>
      </p:pic>
      <p:cxnSp>
        <p:nvCxnSpPr>
          <p:cNvPr id="19" name="Connecteur droit 18">
            <a:extLst>
              <a:ext uri="{FF2B5EF4-FFF2-40B4-BE49-F238E27FC236}">
                <a16:creationId xmlns:a16="http://schemas.microsoft.com/office/drawing/2014/main" id="{0A29D6CC-80FB-F51E-52AA-C670AB4A2808}"/>
              </a:ext>
            </a:extLst>
          </p:cNvPr>
          <p:cNvCxnSpPr>
            <a:cxnSpLocks/>
          </p:cNvCxnSpPr>
          <p:nvPr/>
        </p:nvCxnSpPr>
        <p:spPr>
          <a:xfrm>
            <a:off x="1107165" y="2420604"/>
            <a:ext cx="17092" cy="1885066"/>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23" name="Graphique 22" descr="Classe avec un remplissage uni">
            <a:extLst>
              <a:ext uri="{FF2B5EF4-FFF2-40B4-BE49-F238E27FC236}">
                <a16:creationId xmlns:a16="http://schemas.microsoft.com/office/drawing/2014/main" id="{3EFAFD93-FF4D-0EE7-9B26-967263D4D06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76949" y="4601180"/>
            <a:ext cx="816270" cy="816270"/>
          </a:xfrm>
          <a:prstGeom prst="rect">
            <a:avLst/>
          </a:prstGeom>
        </p:spPr>
      </p:pic>
      <p:cxnSp>
        <p:nvCxnSpPr>
          <p:cNvPr id="24" name="Connecteur droit 23">
            <a:extLst>
              <a:ext uri="{FF2B5EF4-FFF2-40B4-BE49-F238E27FC236}">
                <a16:creationId xmlns:a16="http://schemas.microsoft.com/office/drawing/2014/main" id="{94789A14-2C9E-D7AE-F00B-C4D39C1BD970}"/>
              </a:ext>
            </a:extLst>
          </p:cNvPr>
          <p:cNvCxnSpPr>
            <a:cxnSpLocks/>
          </p:cNvCxnSpPr>
          <p:nvPr/>
        </p:nvCxnSpPr>
        <p:spPr>
          <a:xfrm flipH="1">
            <a:off x="1095769" y="4590784"/>
            <a:ext cx="13304" cy="1562366"/>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pic>
        <p:nvPicPr>
          <p:cNvPr id="1026" name="Picture 2" descr="Programme EVE - Programme EVE">
            <a:extLst>
              <a:ext uri="{FF2B5EF4-FFF2-40B4-BE49-F238E27FC236}">
                <a16:creationId xmlns:a16="http://schemas.microsoft.com/office/drawing/2014/main" id="{0A6B2859-C448-8210-E7EA-BAFA777CF68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912789" y="4601180"/>
            <a:ext cx="1827663" cy="7405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e programme REMOVE lance un Appel à projet (AAP) afin d'accorder des aides  financières à des projets de report modal - Programme EVE">
            <a:extLst>
              <a:ext uri="{FF2B5EF4-FFF2-40B4-BE49-F238E27FC236}">
                <a16:creationId xmlns:a16="http://schemas.microsoft.com/office/drawing/2014/main" id="{17A901B1-CDF5-975C-FB22-F35EAB7F39C8}"/>
              </a:ext>
            </a:extLst>
          </p:cNvPr>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80180" y="5335099"/>
            <a:ext cx="1827662" cy="504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3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838484"/>
            <a:ext cx="11388916" cy="711349"/>
          </a:xfrm>
        </p:spPr>
        <p:txBody>
          <a:bodyPr/>
          <a:lstStyle/>
          <a:p>
            <a:pPr marL="514350" indent="-514350" algn="ctr">
              <a:buFont typeface="+mj-lt"/>
              <a:buAutoNum type="arabicPeriod" startAt="6"/>
            </a:pPr>
            <a:r>
              <a:rPr lang="fr-FR"/>
              <a:t>QUESTIONS/REPONSES</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15</a:t>
            </a:fld>
            <a:endParaRPr lang="fr-FR"/>
          </a:p>
        </p:txBody>
      </p:sp>
      <p:sp>
        <p:nvSpPr>
          <p:cNvPr id="4" name="ZoneTexte 3">
            <a:extLst>
              <a:ext uri="{FF2B5EF4-FFF2-40B4-BE49-F238E27FC236}">
                <a16:creationId xmlns:a16="http://schemas.microsoft.com/office/drawing/2014/main" id="{390C914A-648A-F817-4BE7-B12EF8522A6A}"/>
              </a:ext>
            </a:extLst>
          </p:cNvPr>
          <p:cNvSpPr txBox="1"/>
          <p:nvPr/>
        </p:nvSpPr>
        <p:spPr>
          <a:xfrm>
            <a:off x="3409950" y="4074846"/>
            <a:ext cx="5543550" cy="400110"/>
          </a:xfrm>
          <a:prstGeom prst="rect">
            <a:avLst/>
          </a:prstGeom>
          <a:noFill/>
        </p:spPr>
        <p:txBody>
          <a:bodyPr wrap="square">
            <a:spAutoFit/>
          </a:bodyPr>
          <a:lstStyle/>
          <a:p>
            <a:pPr algn="ctr">
              <a:spcAft>
                <a:spcPts val="0"/>
              </a:spcAft>
            </a:pPr>
            <a:r>
              <a:rPr lang="fr-FR" sz="2000" b="1"/>
              <a:t>E-Trans-AAP@ademe.fr</a:t>
            </a:r>
          </a:p>
        </p:txBody>
      </p:sp>
      <p:sp>
        <p:nvSpPr>
          <p:cNvPr id="8" name="ZoneTexte 7">
            <a:extLst>
              <a:ext uri="{FF2B5EF4-FFF2-40B4-BE49-F238E27FC236}">
                <a16:creationId xmlns:a16="http://schemas.microsoft.com/office/drawing/2014/main" id="{D6B1E70E-02D6-7AA6-065B-267042858734}"/>
              </a:ext>
            </a:extLst>
          </p:cNvPr>
          <p:cNvSpPr txBox="1"/>
          <p:nvPr/>
        </p:nvSpPr>
        <p:spPr>
          <a:xfrm>
            <a:off x="952500" y="3577825"/>
            <a:ext cx="10629900" cy="461665"/>
          </a:xfrm>
          <a:prstGeom prst="rect">
            <a:avLst/>
          </a:prstGeom>
          <a:noFill/>
        </p:spPr>
        <p:txBody>
          <a:bodyPr wrap="square" rtlCol="0">
            <a:spAutoFit/>
          </a:bodyPr>
          <a:lstStyle/>
          <a:p>
            <a:pPr algn="ctr"/>
            <a:r>
              <a:rPr lang="fr-FR" sz="2400">
                <a:solidFill>
                  <a:schemeClr val="accent1"/>
                </a:solidFill>
              </a:rPr>
              <a:t>Si votre question n’y figure pas, adresse mail de contact :</a:t>
            </a:r>
          </a:p>
        </p:txBody>
      </p:sp>
      <p:sp>
        <p:nvSpPr>
          <p:cNvPr id="9" name="ZoneTexte 8">
            <a:extLst>
              <a:ext uri="{FF2B5EF4-FFF2-40B4-BE49-F238E27FC236}">
                <a16:creationId xmlns:a16="http://schemas.microsoft.com/office/drawing/2014/main" id="{F863E0A7-8044-2442-FEB0-94E6E926BD24}"/>
              </a:ext>
            </a:extLst>
          </p:cNvPr>
          <p:cNvSpPr txBox="1"/>
          <p:nvPr/>
        </p:nvSpPr>
        <p:spPr>
          <a:xfrm>
            <a:off x="1547812" y="5097254"/>
            <a:ext cx="9096375" cy="646331"/>
          </a:xfrm>
          <a:prstGeom prst="rect">
            <a:avLst/>
          </a:prstGeom>
          <a:noFill/>
        </p:spPr>
        <p:txBody>
          <a:bodyPr wrap="square">
            <a:spAutoFit/>
          </a:bodyPr>
          <a:lstStyle/>
          <a:p>
            <a:pPr algn="ctr"/>
            <a:r>
              <a:rPr lang="fr-FR">
                <a:hlinkClick r:id="rId4"/>
              </a:rPr>
              <a:t>https://agirpourlatransition.ademe.fr/entreprises/aides-financieres/20240703/appel-a-projets-vehicules-lourds-electriques-2024-programme-cee-e-trans</a:t>
            </a:r>
            <a:endParaRPr lang="fr-FR"/>
          </a:p>
        </p:txBody>
      </p:sp>
      <p:sp>
        <p:nvSpPr>
          <p:cNvPr id="3" name="ZoneTexte 2">
            <a:extLst>
              <a:ext uri="{FF2B5EF4-FFF2-40B4-BE49-F238E27FC236}">
                <a16:creationId xmlns:a16="http://schemas.microsoft.com/office/drawing/2014/main" id="{4D68F2D1-D9A7-309F-623D-9CC1CC74BA12}"/>
              </a:ext>
            </a:extLst>
          </p:cNvPr>
          <p:cNvSpPr txBox="1"/>
          <p:nvPr/>
        </p:nvSpPr>
        <p:spPr>
          <a:xfrm>
            <a:off x="401542" y="2425560"/>
            <a:ext cx="11388916" cy="923330"/>
          </a:xfrm>
          <a:prstGeom prst="rect">
            <a:avLst/>
          </a:prstGeom>
          <a:noFill/>
        </p:spPr>
        <p:txBody>
          <a:bodyPr wrap="square">
            <a:spAutoFit/>
          </a:bodyPr>
          <a:lstStyle/>
          <a:p>
            <a:pPr algn="ctr"/>
            <a:r>
              <a:rPr lang="fr-FR">
                <a:hlinkClick r:id="rId5"/>
              </a:rPr>
              <a:t>https://agirpourlatransition.ademe.fr/entreprises/sites/default/files/E-trans%20-%20Questions%20R%C3%A9ponses%20-%202024.pdf</a:t>
            </a:r>
            <a:endParaRPr lang="fr-FR"/>
          </a:p>
          <a:p>
            <a:pPr algn="ctr"/>
            <a:endParaRPr lang="fr-FR"/>
          </a:p>
        </p:txBody>
      </p:sp>
      <p:sp>
        <p:nvSpPr>
          <p:cNvPr id="10" name="ZoneTexte 9">
            <a:extLst>
              <a:ext uri="{FF2B5EF4-FFF2-40B4-BE49-F238E27FC236}">
                <a16:creationId xmlns:a16="http://schemas.microsoft.com/office/drawing/2014/main" id="{FDA104F6-1CA4-DE43-3558-F6FF59C367FC}"/>
              </a:ext>
            </a:extLst>
          </p:cNvPr>
          <p:cNvSpPr txBox="1"/>
          <p:nvPr/>
        </p:nvSpPr>
        <p:spPr>
          <a:xfrm>
            <a:off x="3207414" y="1963434"/>
            <a:ext cx="6210300" cy="461665"/>
          </a:xfrm>
          <a:prstGeom prst="rect">
            <a:avLst/>
          </a:prstGeom>
          <a:noFill/>
        </p:spPr>
        <p:txBody>
          <a:bodyPr wrap="square" rtlCol="0">
            <a:spAutoFit/>
          </a:bodyPr>
          <a:lstStyle/>
          <a:p>
            <a:pPr algn="ctr"/>
            <a:r>
              <a:rPr lang="fr-FR" sz="2400">
                <a:solidFill>
                  <a:schemeClr val="accent1"/>
                </a:solidFill>
              </a:rPr>
              <a:t>Une FAQ est à votre disposition : </a:t>
            </a:r>
          </a:p>
        </p:txBody>
      </p:sp>
    </p:spTree>
    <p:extLst>
      <p:ext uri="{BB962C8B-B14F-4D97-AF65-F5344CB8AC3E}">
        <p14:creationId xmlns:p14="http://schemas.microsoft.com/office/powerpoint/2010/main" val="3558189698"/>
      </p:ext>
    </p:extLst>
  </p:cSld>
  <p:clrMapOvr>
    <a:masterClrMapping/>
  </p:clrMapOvr>
  <p:extLst>
    <p:ext uri="{6950BFC3-D8DA-4A85-94F7-54DA5524770B}">
      <p188:commentRel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a:extLst>
              <a:ext uri="{FF2B5EF4-FFF2-40B4-BE49-F238E27FC236}">
                <a16:creationId xmlns:a16="http://schemas.microsoft.com/office/drawing/2014/main" id="{65D04F93-9803-48D6-BDFE-DC52673982F4}"/>
              </a:ext>
            </a:extLst>
          </p:cNvPr>
          <p:cNvSpPr>
            <a:spLocks noGrp="1"/>
          </p:cNvSpPr>
          <p:nvPr>
            <p:ph sz="quarter" idx="4"/>
          </p:nvPr>
        </p:nvSpPr>
        <p:spPr/>
        <p:txBody>
          <a:bodyPr/>
          <a:lstStyle/>
          <a:p>
            <a:pPr>
              <a:spcAft>
                <a:spcPts val="0"/>
              </a:spcAft>
            </a:pPr>
            <a:r>
              <a:rPr lang="fr-FR"/>
              <a:t>Service Transports et Mobilité</a:t>
            </a:r>
          </a:p>
          <a:p>
            <a:pPr>
              <a:spcAft>
                <a:spcPts val="0"/>
              </a:spcAft>
            </a:pPr>
            <a:r>
              <a:rPr lang="fr-FR" b="0"/>
              <a:t>E-Trans-PME@ademe.fr</a:t>
            </a:r>
          </a:p>
        </p:txBody>
      </p:sp>
    </p:spTree>
    <p:extLst>
      <p:ext uri="{BB962C8B-B14F-4D97-AF65-F5344CB8AC3E}">
        <p14:creationId xmlns:p14="http://schemas.microsoft.com/office/powerpoint/2010/main" val="306868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8"/>
            <a:ext cx="11388916" cy="646332"/>
          </a:xfrm>
        </p:spPr>
        <p:txBody>
          <a:bodyPr/>
          <a:lstStyle/>
          <a:p>
            <a:pPr marL="514350" indent="-514350">
              <a:buFont typeface="+mj-lt"/>
              <a:buAutoNum type="arabicPeriod"/>
            </a:pPr>
            <a:r>
              <a:rPr lang="fr-FR"/>
              <a:t>CONTEXTE</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EA6F89A4-8B21-4BA6-B132-0F09AC402FF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2</a:t>
            </a:fld>
            <a:endParaRPr lang="fr-FR"/>
          </a:p>
        </p:txBody>
      </p:sp>
      <p:pic>
        <p:nvPicPr>
          <p:cNvPr id="1026" name="Picture 2">
            <a:extLst>
              <a:ext uri="{FF2B5EF4-FFF2-40B4-BE49-F238E27FC236}">
                <a16:creationId xmlns:a16="http://schemas.microsoft.com/office/drawing/2014/main" id="{4D20A40A-0238-A523-B662-C9ACC70B70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6427" y="1743939"/>
            <a:ext cx="3419671" cy="1325563"/>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 9">
            <a:extLst>
              <a:ext uri="{FF2B5EF4-FFF2-40B4-BE49-F238E27FC236}">
                <a16:creationId xmlns:a16="http://schemas.microsoft.com/office/drawing/2014/main" id="{442F2CBB-829B-CE6A-2222-2EA38864BA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60723" y="1754110"/>
            <a:ext cx="2596415" cy="1325562"/>
          </a:xfrm>
          <a:prstGeom prst="rect">
            <a:avLst/>
          </a:prstGeom>
        </p:spPr>
      </p:pic>
      <p:pic>
        <p:nvPicPr>
          <p:cNvPr id="14" name="Graphique 13" descr="Camion contour">
            <a:extLst>
              <a:ext uri="{FF2B5EF4-FFF2-40B4-BE49-F238E27FC236}">
                <a16:creationId xmlns:a16="http://schemas.microsoft.com/office/drawing/2014/main" id="{B1C95F54-AC42-CFBE-BA29-292EDCA12E2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35599" y="3298271"/>
            <a:ext cx="1828800" cy="1828800"/>
          </a:xfrm>
          <a:prstGeom prst="rect">
            <a:avLst/>
          </a:prstGeom>
        </p:spPr>
      </p:pic>
      <p:pic>
        <p:nvPicPr>
          <p:cNvPr id="16" name="Graphique 15" descr="Bus contour">
            <a:extLst>
              <a:ext uri="{FF2B5EF4-FFF2-40B4-BE49-F238E27FC236}">
                <a16:creationId xmlns:a16="http://schemas.microsoft.com/office/drawing/2014/main" id="{73AF75D5-BE18-A826-2CCC-57174F86D3B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990268" y="3293811"/>
            <a:ext cx="1828800" cy="1828800"/>
          </a:xfrm>
          <a:prstGeom prst="rect">
            <a:avLst/>
          </a:prstGeom>
        </p:spPr>
      </p:pic>
      <p:pic>
        <p:nvPicPr>
          <p:cNvPr id="18" name="Graphique 17" descr="Éclair contour">
            <a:extLst>
              <a:ext uri="{FF2B5EF4-FFF2-40B4-BE49-F238E27FC236}">
                <a16:creationId xmlns:a16="http://schemas.microsoft.com/office/drawing/2014/main" id="{A24DA86E-2DDF-B79E-2C76-8E0317D8443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72434" y="3799906"/>
            <a:ext cx="425495" cy="425495"/>
          </a:xfrm>
          <a:prstGeom prst="rect">
            <a:avLst/>
          </a:prstGeom>
        </p:spPr>
      </p:pic>
      <p:pic>
        <p:nvPicPr>
          <p:cNvPr id="19" name="Graphique 18" descr="Éclair contour">
            <a:extLst>
              <a:ext uri="{FF2B5EF4-FFF2-40B4-BE49-F238E27FC236}">
                <a16:creationId xmlns:a16="http://schemas.microsoft.com/office/drawing/2014/main" id="{EFE67241-A106-13C1-FCE8-E72EC480C7A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670096" y="4178792"/>
            <a:ext cx="366652" cy="366652"/>
          </a:xfrm>
          <a:prstGeom prst="rect">
            <a:avLst/>
          </a:prstGeom>
        </p:spPr>
      </p:pic>
      <p:sp>
        <p:nvSpPr>
          <p:cNvPr id="20" name="ZoneTexte 19">
            <a:extLst>
              <a:ext uri="{FF2B5EF4-FFF2-40B4-BE49-F238E27FC236}">
                <a16:creationId xmlns:a16="http://schemas.microsoft.com/office/drawing/2014/main" id="{D81CBAFE-85BB-3E9E-63F8-0417BFC6E164}"/>
              </a:ext>
            </a:extLst>
          </p:cNvPr>
          <p:cNvSpPr txBox="1"/>
          <p:nvPr/>
        </p:nvSpPr>
        <p:spPr>
          <a:xfrm>
            <a:off x="2262718" y="3684452"/>
            <a:ext cx="3833282" cy="646331"/>
          </a:xfrm>
          <a:prstGeom prst="rect">
            <a:avLst/>
          </a:prstGeom>
          <a:noFill/>
        </p:spPr>
        <p:txBody>
          <a:bodyPr wrap="square" rtlCol="0">
            <a:spAutoFit/>
          </a:bodyPr>
          <a:lstStyle/>
          <a:p>
            <a:pPr algn="ctr"/>
            <a:r>
              <a:rPr lang="fr-FR" sz="3600" b="1" i="1">
                <a:solidFill>
                  <a:schemeClr val="accent1"/>
                </a:solidFill>
              </a:rPr>
              <a:t>2100 véhicules</a:t>
            </a:r>
          </a:p>
        </p:txBody>
      </p:sp>
      <p:sp>
        <p:nvSpPr>
          <p:cNvPr id="21" name="ZoneTexte 20">
            <a:extLst>
              <a:ext uri="{FF2B5EF4-FFF2-40B4-BE49-F238E27FC236}">
                <a16:creationId xmlns:a16="http://schemas.microsoft.com/office/drawing/2014/main" id="{3960F308-E0ED-C9F2-36E8-1FEC5E6E1C76}"/>
              </a:ext>
            </a:extLst>
          </p:cNvPr>
          <p:cNvSpPr txBox="1"/>
          <p:nvPr/>
        </p:nvSpPr>
        <p:spPr>
          <a:xfrm>
            <a:off x="631371" y="4178792"/>
            <a:ext cx="6770915" cy="1015663"/>
          </a:xfrm>
          <a:prstGeom prst="rect">
            <a:avLst/>
          </a:prstGeom>
          <a:noFill/>
        </p:spPr>
        <p:txBody>
          <a:bodyPr wrap="square" rtlCol="0">
            <a:spAutoFit/>
          </a:bodyPr>
          <a:lstStyle>
            <a:defPPr>
              <a:defRPr lang="fr-FR"/>
            </a:defPPr>
            <a:lvl1pPr>
              <a:defRPr sz="3600" b="1" i="1">
                <a:solidFill>
                  <a:schemeClr val="accent1"/>
                </a:solidFill>
              </a:defRPr>
            </a:lvl1pPr>
          </a:lstStyle>
          <a:p>
            <a:pPr algn="ctr"/>
            <a:r>
              <a:rPr lang="fr-FR"/>
              <a:t>130M€</a:t>
            </a:r>
          </a:p>
          <a:p>
            <a:pPr algn="ctr"/>
            <a:r>
              <a:rPr lang="fr-FR" sz="2400"/>
              <a:t>Dont 85% de PL</a:t>
            </a:r>
          </a:p>
        </p:txBody>
      </p:sp>
      <p:sp>
        <p:nvSpPr>
          <p:cNvPr id="23" name="ZoneTexte 22">
            <a:extLst>
              <a:ext uri="{FF2B5EF4-FFF2-40B4-BE49-F238E27FC236}">
                <a16:creationId xmlns:a16="http://schemas.microsoft.com/office/drawing/2014/main" id="{FA66C94B-FBB5-7B9E-84DB-0EC53E473A21}"/>
              </a:ext>
            </a:extLst>
          </p:cNvPr>
          <p:cNvSpPr txBox="1"/>
          <p:nvPr/>
        </p:nvSpPr>
        <p:spPr>
          <a:xfrm>
            <a:off x="0" y="5229791"/>
            <a:ext cx="12191998" cy="584775"/>
          </a:xfrm>
          <a:prstGeom prst="rect">
            <a:avLst/>
          </a:prstGeom>
          <a:noFill/>
        </p:spPr>
        <p:txBody>
          <a:bodyPr wrap="square" rtlCol="0">
            <a:spAutoFit/>
          </a:bodyPr>
          <a:lstStyle/>
          <a:p>
            <a:pPr algn="ctr"/>
            <a:r>
              <a:rPr lang="fr-FR" sz="3200" b="1" i="1">
                <a:solidFill>
                  <a:schemeClr val="accent1"/>
                </a:solidFill>
              </a:rPr>
              <a:t>Dispositifs d’aides – formats et calendriers différents</a:t>
            </a:r>
          </a:p>
        </p:txBody>
      </p:sp>
    </p:spTree>
    <p:extLst>
      <p:ext uri="{BB962C8B-B14F-4D97-AF65-F5344CB8AC3E}">
        <p14:creationId xmlns:p14="http://schemas.microsoft.com/office/powerpoint/2010/main" val="86743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4E9C562B-4153-4BE9-B125-F2A9E9DAC2DC}"/>
              </a:ext>
            </a:extLst>
          </p:cNvPr>
          <p:cNvSpPr>
            <a:spLocks noGrp="1"/>
          </p:cNvSpPr>
          <p:nvPr>
            <p:ph type="title"/>
          </p:nvPr>
        </p:nvSpPr>
        <p:spPr/>
        <p:txBody>
          <a:bodyPr/>
          <a:lstStyle/>
          <a:p>
            <a:r>
              <a:rPr lang="fr-FR"/>
              <a:t>Sommaire</a:t>
            </a:r>
          </a:p>
        </p:txBody>
      </p:sp>
      <p:sp>
        <p:nvSpPr>
          <p:cNvPr id="5" name="Espace réservé de la date 4">
            <a:extLst>
              <a:ext uri="{FF2B5EF4-FFF2-40B4-BE49-F238E27FC236}">
                <a16:creationId xmlns:a16="http://schemas.microsoft.com/office/drawing/2014/main" id="{B16BD7E4-6927-4B8C-A25B-FFF178F45099}"/>
              </a:ext>
            </a:extLst>
          </p:cNvPr>
          <p:cNvSpPr>
            <a:spLocks noGrp="1"/>
          </p:cNvSpPr>
          <p:nvPr>
            <p:ph type="dt" sz="half" idx="10"/>
          </p:nvPr>
        </p:nvSpPr>
        <p:spPr/>
        <p:txBody>
          <a:bodyPr/>
          <a:lstStyle/>
          <a:p>
            <a:fld id="{E49DEED5-3FEB-42D4-9350-4CC8643A25FE}" type="datetime1">
              <a:rPr lang="fr-FR" smtClean="0"/>
              <a:t>04/09/2024</a:t>
            </a:fld>
            <a:endParaRPr lang="fr-FR"/>
          </a:p>
        </p:txBody>
      </p:sp>
      <p:sp>
        <p:nvSpPr>
          <p:cNvPr id="6" name="Espace réservé du pied de page 5">
            <a:extLst>
              <a:ext uri="{FF2B5EF4-FFF2-40B4-BE49-F238E27FC236}">
                <a16:creationId xmlns:a16="http://schemas.microsoft.com/office/drawing/2014/main" id="{202CD488-D468-4D21-958F-5C3A42FF8B17}"/>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3579014-E6C4-41CC-BD34-73F9FCAE94C4}"/>
              </a:ext>
            </a:extLst>
          </p:cNvPr>
          <p:cNvSpPr>
            <a:spLocks noGrp="1"/>
          </p:cNvSpPr>
          <p:nvPr>
            <p:ph type="sldNum" sz="quarter" idx="12"/>
          </p:nvPr>
        </p:nvSpPr>
        <p:spPr/>
        <p:txBody>
          <a:bodyPr/>
          <a:lstStyle/>
          <a:p>
            <a:fld id="{07C99ADF-20A6-40EF-AAB9-F326D6E12C60}" type="slidenum">
              <a:rPr lang="fr-FR" smtClean="0"/>
              <a:t>3</a:t>
            </a:fld>
            <a:endParaRPr lang="fr-FR"/>
          </a:p>
        </p:txBody>
      </p:sp>
      <p:sp>
        <p:nvSpPr>
          <p:cNvPr id="9" name="Espace réservé du contenu 8">
            <a:extLst>
              <a:ext uri="{FF2B5EF4-FFF2-40B4-BE49-F238E27FC236}">
                <a16:creationId xmlns:a16="http://schemas.microsoft.com/office/drawing/2014/main" id="{FAB874BF-D2CC-4BB4-80FC-F00B0801BAC8}"/>
              </a:ext>
            </a:extLst>
          </p:cNvPr>
          <p:cNvSpPr>
            <a:spLocks noGrp="1"/>
          </p:cNvSpPr>
          <p:nvPr>
            <p:ph sz="quarter" idx="4"/>
          </p:nvPr>
        </p:nvSpPr>
        <p:spPr>
          <a:xfrm>
            <a:off x="629010" y="1791136"/>
            <a:ext cx="5290374" cy="3824219"/>
          </a:xfrm>
        </p:spPr>
        <p:txBody>
          <a:bodyPr>
            <a:normAutofit/>
          </a:bodyPr>
          <a:lstStyle/>
          <a:p>
            <a:pPr>
              <a:spcAft>
                <a:spcPts val="600"/>
              </a:spcAft>
            </a:pPr>
            <a:r>
              <a:rPr lang="fr-FR" sz="1800"/>
              <a:t>Contexte</a:t>
            </a:r>
          </a:p>
          <a:p>
            <a:pPr marL="358775" lvl="1" indent="0">
              <a:spcAft>
                <a:spcPts val="600"/>
              </a:spcAft>
              <a:buNone/>
            </a:pPr>
            <a:endParaRPr lang="fr-FR" sz="1800"/>
          </a:p>
          <a:p>
            <a:pPr>
              <a:spcAft>
                <a:spcPts val="600"/>
              </a:spcAft>
            </a:pPr>
            <a:r>
              <a:rPr lang="fr-FR" sz="1800"/>
              <a:t>Cadrage programme E-trans</a:t>
            </a:r>
          </a:p>
          <a:p>
            <a:pPr>
              <a:spcAft>
                <a:spcPts val="600"/>
              </a:spcAft>
            </a:pPr>
            <a:endParaRPr lang="fr-FR" sz="1800"/>
          </a:p>
          <a:p>
            <a:pPr>
              <a:spcAft>
                <a:spcPts val="600"/>
              </a:spcAft>
            </a:pPr>
            <a:r>
              <a:rPr lang="fr-FR" sz="1800"/>
              <a:t>Calendrier programme E-trans</a:t>
            </a:r>
          </a:p>
          <a:p>
            <a:pPr marL="0" indent="0">
              <a:spcAft>
                <a:spcPts val="600"/>
              </a:spcAft>
              <a:buNone/>
            </a:pPr>
            <a:endParaRPr lang="fr-FR" sz="1800"/>
          </a:p>
          <a:p>
            <a:pPr>
              <a:spcAft>
                <a:spcPts val="600"/>
              </a:spcAft>
              <a:buFont typeface="+mj-lt"/>
              <a:buAutoNum type="arabicPeriod" startAt="4"/>
            </a:pPr>
            <a:r>
              <a:rPr lang="fr-FR" sz="1800"/>
              <a:t>Cahier des charges de l’AAP</a:t>
            </a:r>
          </a:p>
          <a:p>
            <a:pPr lvl="1">
              <a:spcAft>
                <a:spcPts val="600"/>
              </a:spcAft>
            </a:pPr>
            <a:r>
              <a:rPr lang="fr-FR"/>
              <a:t>Périmètre technique</a:t>
            </a:r>
          </a:p>
          <a:p>
            <a:pPr lvl="1">
              <a:spcAft>
                <a:spcPts val="600"/>
              </a:spcAft>
            </a:pPr>
            <a:r>
              <a:rPr lang="fr-FR"/>
              <a:t>Modes de financement, coûts éligibles et scénario de référence</a:t>
            </a:r>
          </a:p>
          <a:p>
            <a:pPr lvl="1">
              <a:spcAft>
                <a:spcPts val="600"/>
              </a:spcAft>
            </a:pPr>
            <a:r>
              <a:rPr lang="fr-FR"/>
              <a:t>Critère de notation</a:t>
            </a:r>
          </a:p>
          <a:p>
            <a:pPr marL="0" indent="0">
              <a:spcAft>
                <a:spcPts val="600"/>
              </a:spcAft>
              <a:buNone/>
            </a:pPr>
            <a:endParaRPr lang="fr-FR" sz="1800"/>
          </a:p>
          <a:p>
            <a:pPr marL="358775" lvl="1" indent="0">
              <a:spcAft>
                <a:spcPts val="600"/>
              </a:spcAft>
              <a:buNone/>
            </a:pPr>
            <a:endParaRPr lang="fr-FR" sz="1800"/>
          </a:p>
        </p:txBody>
      </p:sp>
      <p:sp>
        <p:nvSpPr>
          <p:cNvPr id="11" name="Espace réservé du contenu 10">
            <a:extLst>
              <a:ext uri="{FF2B5EF4-FFF2-40B4-BE49-F238E27FC236}">
                <a16:creationId xmlns:a16="http://schemas.microsoft.com/office/drawing/2014/main" id="{73897876-36F4-4D44-BD78-7674C8BED0D5}"/>
              </a:ext>
            </a:extLst>
          </p:cNvPr>
          <p:cNvSpPr>
            <a:spLocks noGrp="1"/>
          </p:cNvSpPr>
          <p:nvPr>
            <p:ph sz="quarter" idx="14"/>
          </p:nvPr>
        </p:nvSpPr>
        <p:spPr>
          <a:xfrm>
            <a:off x="7033193" y="1791136"/>
            <a:ext cx="4529797" cy="3422568"/>
          </a:xfrm>
        </p:spPr>
        <p:txBody>
          <a:bodyPr>
            <a:normAutofit/>
          </a:bodyPr>
          <a:lstStyle/>
          <a:p>
            <a:pPr>
              <a:spcAft>
                <a:spcPts val="600"/>
              </a:spcAft>
              <a:buFont typeface="+mj-lt"/>
              <a:buAutoNum type="arabicPeriod" startAt="5"/>
            </a:pPr>
            <a:r>
              <a:rPr lang="fr-FR" sz="1800"/>
              <a:t>Etapes de la candidature</a:t>
            </a:r>
          </a:p>
          <a:p>
            <a:pPr lvl="1">
              <a:spcAft>
                <a:spcPts val="600"/>
              </a:spcAft>
            </a:pPr>
            <a:r>
              <a:rPr lang="fr-FR"/>
              <a:t>Constitution du dossier de candidature</a:t>
            </a:r>
          </a:p>
          <a:p>
            <a:pPr lvl="1">
              <a:spcAft>
                <a:spcPts val="600"/>
              </a:spcAft>
            </a:pPr>
            <a:r>
              <a:rPr lang="fr-FR"/>
              <a:t>Fichier Excel de candidature</a:t>
            </a:r>
          </a:p>
          <a:p>
            <a:pPr lvl="1">
              <a:spcAft>
                <a:spcPts val="600"/>
              </a:spcAft>
            </a:pPr>
            <a:r>
              <a:rPr lang="fr-FR"/>
              <a:t>Processus d’instruction</a:t>
            </a:r>
          </a:p>
          <a:p>
            <a:pPr lvl="1">
              <a:spcAft>
                <a:spcPts val="600"/>
              </a:spcAft>
            </a:pPr>
            <a:r>
              <a:rPr lang="fr-FR"/>
              <a:t>Modifications de projet</a:t>
            </a:r>
          </a:p>
          <a:p>
            <a:pPr lvl="1">
              <a:spcAft>
                <a:spcPts val="600"/>
              </a:spcAft>
            </a:pPr>
            <a:r>
              <a:rPr lang="fr-FR"/>
              <a:t>Engagements du lauréat</a:t>
            </a:r>
          </a:p>
          <a:p>
            <a:pPr marL="358775" lvl="1" indent="0">
              <a:spcAft>
                <a:spcPts val="600"/>
              </a:spcAft>
              <a:buNone/>
            </a:pPr>
            <a:endParaRPr lang="fr-FR" sz="1800"/>
          </a:p>
          <a:p>
            <a:pPr>
              <a:spcAft>
                <a:spcPts val="600"/>
              </a:spcAft>
              <a:buFont typeface="+mj-lt"/>
              <a:buAutoNum type="arabicPeriod" startAt="6"/>
            </a:pPr>
            <a:r>
              <a:rPr lang="fr-FR" sz="1800"/>
              <a:t>Questions/Réponses</a:t>
            </a:r>
          </a:p>
        </p:txBody>
      </p:sp>
      <p:cxnSp>
        <p:nvCxnSpPr>
          <p:cNvPr id="4" name="Connecteur droit 3">
            <a:extLst>
              <a:ext uri="{FF2B5EF4-FFF2-40B4-BE49-F238E27FC236}">
                <a16:creationId xmlns:a16="http://schemas.microsoft.com/office/drawing/2014/main" id="{DF1C2F22-798C-A8B5-4855-F8E0E20121D1}"/>
              </a:ext>
            </a:extLst>
          </p:cNvPr>
          <p:cNvCxnSpPr>
            <a:cxnSpLocks/>
          </p:cNvCxnSpPr>
          <p:nvPr/>
        </p:nvCxnSpPr>
        <p:spPr>
          <a:xfrm>
            <a:off x="6096000" y="1791136"/>
            <a:ext cx="0" cy="390619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370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8"/>
            <a:ext cx="11388916" cy="646332"/>
          </a:xfrm>
        </p:spPr>
        <p:txBody>
          <a:bodyPr/>
          <a:lstStyle/>
          <a:p>
            <a:pPr marL="514350" indent="-514350">
              <a:buFont typeface="+mj-lt"/>
              <a:buAutoNum type="arabicPeriod" startAt="2"/>
            </a:pPr>
            <a:r>
              <a:rPr lang="fr-FR"/>
              <a:t>CADRAGE PROGRAMME E-TRANS</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EA6F89A4-8B21-4BA6-B132-0F09AC402FF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4</a:t>
            </a:fld>
            <a:endParaRPr lang="fr-FR"/>
          </a:p>
        </p:txBody>
      </p:sp>
      <p:pic>
        <p:nvPicPr>
          <p:cNvPr id="3" name="Picture 2">
            <a:extLst>
              <a:ext uri="{FF2B5EF4-FFF2-40B4-BE49-F238E27FC236}">
                <a16:creationId xmlns:a16="http://schemas.microsoft.com/office/drawing/2014/main" id="{88B74B84-81BF-6C4C-A73C-3BA66645B8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3842" y="513321"/>
            <a:ext cx="1936360" cy="750589"/>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 3">
            <a:extLst>
              <a:ext uri="{FF2B5EF4-FFF2-40B4-BE49-F238E27FC236}">
                <a16:creationId xmlns:a16="http://schemas.microsoft.com/office/drawing/2014/main" id="{EEE8E6DC-D6AE-77F1-0AE2-56F83CA893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24031" y="515247"/>
            <a:ext cx="1466426" cy="748663"/>
          </a:xfrm>
          <a:prstGeom prst="rect">
            <a:avLst/>
          </a:prstGeom>
        </p:spPr>
      </p:pic>
      <p:sp>
        <p:nvSpPr>
          <p:cNvPr id="8" name="ZoneTexte 7">
            <a:extLst>
              <a:ext uri="{FF2B5EF4-FFF2-40B4-BE49-F238E27FC236}">
                <a16:creationId xmlns:a16="http://schemas.microsoft.com/office/drawing/2014/main" id="{97697F7C-9C5E-9AFB-D2D1-230EF06A579C}"/>
              </a:ext>
            </a:extLst>
          </p:cNvPr>
          <p:cNvSpPr txBox="1"/>
          <p:nvPr/>
        </p:nvSpPr>
        <p:spPr>
          <a:xfrm>
            <a:off x="1533567" y="2233622"/>
            <a:ext cx="3294846" cy="681038"/>
          </a:xfrm>
          <a:prstGeom prst="roundRect">
            <a:avLst/>
          </a:prstGeom>
          <a:solidFill>
            <a:schemeClr val="accent6">
              <a:lumMod val="20000"/>
              <a:lumOff val="80000"/>
            </a:schemeClr>
          </a:solidFill>
        </p:spPr>
        <p:txBody>
          <a:bodyPr wrap="square" rtlCol="0">
            <a:spAutoFit/>
          </a:bodyPr>
          <a:lstStyle/>
          <a:p>
            <a:pPr algn="ctr"/>
            <a:r>
              <a:rPr lang="fr-FR" b="1"/>
              <a:t>Dispositif de soutien PME</a:t>
            </a:r>
          </a:p>
          <a:p>
            <a:pPr algn="ctr"/>
            <a:r>
              <a:rPr lang="fr-FR" sz="1600" b="1">
                <a:solidFill>
                  <a:srgbClr val="FF0000"/>
                </a:solidFill>
              </a:rPr>
              <a:t>Clôturé</a:t>
            </a:r>
            <a:endParaRPr lang="fr-FR" b="1">
              <a:solidFill>
                <a:srgbClr val="FF0000"/>
              </a:solidFill>
            </a:endParaRPr>
          </a:p>
        </p:txBody>
      </p:sp>
      <p:sp>
        <p:nvSpPr>
          <p:cNvPr id="16" name="ZoneTexte 15">
            <a:extLst>
              <a:ext uri="{FF2B5EF4-FFF2-40B4-BE49-F238E27FC236}">
                <a16:creationId xmlns:a16="http://schemas.microsoft.com/office/drawing/2014/main" id="{D933490F-98FD-27A2-81D3-D75A1E3B59EE}"/>
              </a:ext>
            </a:extLst>
          </p:cNvPr>
          <p:cNvSpPr txBox="1"/>
          <p:nvPr/>
        </p:nvSpPr>
        <p:spPr>
          <a:xfrm>
            <a:off x="6994341" y="2231508"/>
            <a:ext cx="4258977" cy="681038"/>
          </a:xfrm>
          <a:prstGeom prst="roundRect">
            <a:avLst/>
          </a:prstGeom>
          <a:solidFill>
            <a:schemeClr val="tx2">
              <a:lumMod val="20000"/>
              <a:lumOff val="80000"/>
            </a:schemeClr>
          </a:solidFill>
        </p:spPr>
        <p:txBody>
          <a:bodyPr wrap="square">
            <a:spAutoFit/>
          </a:bodyPr>
          <a:lstStyle/>
          <a:p>
            <a:pPr algn="ctr"/>
            <a:r>
              <a:rPr lang="fr-FR" b="1"/>
              <a:t>AAP Véhicules Lourds Electriques</a:t>
            </a:r>
          </a:p>
          <a:p>
            <a:pPr algn="ctr"/>
            <a:r>
              <a:rPr lang="fr-FR" sz="1600" b="1">
                <a:solidFill>
                  <a:schemeClr val="tx2"/>
                </a:solidFill>
              </a:rPr>
              <a:t>En cours</a:t>
            </a:r>
          </a:p>
        </p:txBody>
      </p:sp>
      <p:cxnSp>
        <p:nvCxnSpPr>
          <p:cNvPr id="17" name="Connecteur : en angle 16">
            <a:extLst>
              <a:ext uri="{FF2B5EF4-FFF2-40B4-BE49-F238E27FC236}">
                <a16:creationId xmlns:a16="http://schemas.microsoft.com/office/drawing/2014/main" id="{74764922-783F-1FB2-721A-4D33D96B6E84}"/>
              </a:ext>
            </a:extLst>
          </p:cNvPr>
          <p:cNvCxnSpPr>
            <a:cxnSpLocks/>
            <a:stCxn id="12" idx="2"/>
            <a:endCxn id="16" idx="0"/>
          </p:cNvCxnSpPr>
          <p:nvPr/>
        </p:nvCxnSpPr>
        <p:spPr>
          <a:xfrm rot="16200000" flipH="1">
            <a:off x="7202551" y="310229"/>
            <a:ext cx="814728" cy="3027830"/>
          </a:xfrm>
          <a:prstGeom prst="bentConnector3">
            <a:avLst>
              <a:gd name="adj1" fmla="val 50000"/>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4" name="Connecteur : en angle 23">
            <a:extLst>
              <a:ext uri="{FF2B5EF4-FFF2-40B4-BE49-F238E27FC236}">
                <a16:creationId xmlns:a16="http://schemas.microsoft.com/office/drawing/2014/main" id="{3EC5ADAE-3657-9719-8F19-F67BCBA78EA2}"/>
              </a:ext>
            </a:extLst>
          </p:cNvPr>
          <p:cNvCxnSpPr>
            <a:cxnSpLocks/>
            <a:stCxn id="12" idx="2"/>
            <a:endCxn id="8" idx="0"/>
          </p:cNvCxnSpPr>
          <p:nvPr/>
        </p:nvCxnSpPr>
        <p:spPr>
          <a:xfrm rot="5400000">
            <a:off x="4230074" y="367696"/>
            <a:ext cx="816842" cy="2915010"/>
          </a:xfrm>
          <a:prstGeom prst="bentConnector3">
            <a:avLst>
              <a:gd name="adj1" fmla="val 50000"/>
            </a:avLst>
          </a:prstGeom>
          <a:ln w="19050">
            <a:tailEnd type="triangle"/>
          </a:ln>
        </p:spPr>
        <p:style>
          <a:lnRef idx="1">
            <a:schemeClr val="accent1"/>
          </a:lnRef>
          <a:fillRef idx="0">
            <a:schemeClr val="accent1"/>
          </a:fillRef>
          <a:effectRef idx="0">
            <a:schemeClr val="accent1"/>
          </a:effectRef>
          <a:fontRef idx="minor">
            <a:schemeClr val="tx1"/>
          </a:fontRef>
        </p:style>
      </p:cxnSp>
      <p:grpSp>
        <p:nvGrpSpPr>
          <p:cNvPr id="28" name="Groupe 27">
            <a:extLst>
              <a:ext uri="{FF2B5EF4-FFF2-40B4-BE49-F238E27FC236}">
                <a16:creationId xmlns:a16="http://schemas.microsoft.com/office/drawing/2014/main" id="{89A7BF3E-53D4-DDC5-D050-238055B4253A}"/>
              </a:ext>
            </a:extLst>
          </p:cNvPr>
          <p:cNvGrpSpPr/>
          <p:nvPr/>
        </p:nvGrpSpPr>
        <p:grpSpPr>
          <a:xfrm>
            <a:off x="5810250" y="3099618"/>
            <a:ext cx="6296025" cy="2362742"/>
            <a:chOff x="6000750" y="3099618"/>
            <a:chExt cx="6296025" cy="2362742"/>
          </a:xfrm>
        </p:grpSpPr>
        <p:sp>
          <p:nvSpPr>
            <p:cNvPr id="30" name="ZoneTexte 29">
              <a:extLst>
                <a:ext uri="{FF2B5EF4-FFF2-40B4-BE49-F238E27FC236}">
                  <a16:creationId xmlns:a16="http://schemas.microsoft.com/office/drawing/2014/main" id="{D21963C3-310E-A5B4-FF20-D60C17FCDF72}"/>
                </a:ext>
              </a:extLst>
            </p:cNvPr>
            <p:cNvSpPr txBox="1"/>
            <p:nvPr/>
          </p:nvSpPr>
          <p:spPr>
            <a:xfrm>
              <a:off x="6823047" y="3108643"/>
              <a:ext cx="5264205" cy="584775"/>
            </a:xfrm>
            <a:prstGeom prst="rect">
              <a:avLst/>
            </a:prstGeom>
            <a:noFill/>
          </p:spPr>
          <p:txBody>
            <a:bodyPr wrap="square">
              <a:spAutoFit/>
            </a:bodyPr>
            <a:lstStyle/>
            <a:p>
              <a:pPr>
                <a:spcAft>
                  <a:spcPts val="300"/>
                </a:spcAft>
              </a:pPr>
              <a:r>
                <a:rPr lang="fr-FR" sz="1600"/>
                <a:t>Budget 110,2 M réparti en 4 lots distincts réservé aux poids lourds électriques, autobus et autocars</a:t>
              </a:r>
            </a:p>
          </p:txBody>
        </p:sp>
        <p:cxnSp>
          <p:nvCxnSpPr>
            <p:cNvPr id="32" name="Connecteur droit 31">
              <a:extLst>
                <a:ext uri="{FF2B5EF4-FFF2-40B4-BE49-F238E27FC236}">
                  <a16:creationId xmlns:a16="http://schemas.microsoft.com/office/drawing/2014/main" id="{C5F3FA77-5F99-CAD7-2B34-910CF6C23D6A}"/>
                </a:ext>
              </a:extLst>
            </p:cNvPr>
            <p:cNvCxnSpPr>
              <a:cxnSpLocks/>
            </p:cNvCxnSpPr>
            <p:nvPr/>
          </p:nvCxnSpPr>
          <p:spPr>
            <a:xfrm>
              <a:off x="6000750" y="3099618"/>
              <a:ext cx="15935" cy="2341602"/>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34" name="Graphique 33" descr="Pièces contour">
              <a:extLst>
                <a:ext uri="{FF2B5EF4-FFF2-40B4-BE49-F238E27FC236}">
                  <a16:creationId xmlns:a16="http://schemas.microsoft.com/office/drawing/2014/main" id="{152755CE-94FD-7EA4-5538-C9597446951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73264" y="3099618"/>
              <a:ext cx="654558" cy="654558"/>
            </a:xfrm>
            <a:prstGeom prst="rect">
              <a:avLst/>
            </a:prstGeom>
          </p:spPr>
        </p:pic>
        <p:pic>
          <p:nvPicPr>
            <p:cNvPr id="35" name="Graphique 34" descr="Podium contour">
              <a:extLst>
                <a:ext uri="{FF2B5EF4-FFF2-40B4-BE49-F238E27FC236}">
                  <a16:creationId xmlns:a16="http://schemas.microsoft.com/office/drawing/2014/main" id="{AFA022BE-AD12-616D-4D52-5BF6EAEE80B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173264" y="3928456"/>
              <a:ext cx="654558" cy="654558"/>
            </a:xfrm>
            <a:prstGeom prst="rect">
              <a:avLst/>
            </a:prstGeom>
          </p:spPr>
        </p:pic>
        <p:pic>
          <p:nvPicPr>
            <p:cNvPr id="36" name="Graphique 35" descr="Déverrouiller contour">
              <a:extLst>
                <a:ext uri="{FF2B5EF4-FFF2-40B4-BE49-F238E27FC236}">
                  <a16:creationId xmlns:a16="http://schemas.microsoft.com/office/drawing/2014/main" id="{689F3B97-9382-0FD8-F8D4-F092A698F43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177987" y="4807802"/>
              <a:ext cx="654558" cy="654558"/>
            </a:xfrm>
            <a:prstGeom prst="rect">
              <a:avLst/>
            </a:prstGeom>
          </p:spPr>
        </p:pic>
        <p:sp>
          <p:nvSpPr>
            <p:cNvPr id="38" name="ZoneTexte 37">
              <a:extLst>
                <a:ext uri="{FF2B5EF4-FFF2-40B4-BE49-F238E27FC236}">
                  <a16:creationId xmlns:a16="http://schemas.microsoft.com/office/drawing/2014/main" id="{3C960B44-57EC-D671-6124-78130852B8FE}"/>
                </a:ext>
              </a:extLst>
            </p:cNvPr>
            <p:cNvSpPr txBox="1"/>
            <p:nvPr/>
          </p:nvSpPr>
          <p:spPr>
            <a:xfrm>
              <a:off x="6834706" y="4986690"/>
              <a:ext cx="4325524" cy="338554"/>
            </a:xfrm>
            <a:prstGeom prst="rect">
              <a:avLst/>
            </a:prstGeom>
            <a:noFill/>
          </p:spPr>
          <p:txBody>
            <a:bodyPr wrap="square">
              <a:spAutoFit/>
            </a:bodyPr>
            <a:lstStyle/>
            <a:p>
              <a:r>
                <a:rPr lang="fr-FR" sz="1600"/>
                <a:t>Ouvert à tous types de structures</a:t>
              </a:r>
            </a:p>
          </p:txBody>
        </p:sp>
        <p:sp>
          <p:nvSpPr>
            <p:cNvPr id="40" name="ZoneTexte 39">
              <a:extLst>
                <a:ext uri="{FF2B5EF4-FFF2-40B4-BE49-F238E27FC236}">
                  <a16:creationId xmlns:a16="http://schemas.microsoft.com/office/drawing/2014/main" id="{D4A0D0E9-2A19-3E1F-7464-BB7811F89823}"/>
                </a:ext>
              </a:extLst>
            </p:cNvPr>
            <p:cNvSpPr txBox="1"/>
            <p:nvPr/>
          </p:nvSpPr>
          <p:spPr>
            <a:xfrm>
              <a:off x="6832544" y="3968824"/>
              <a:ext cx="5464231" cy="584775"/>
            </a:xfrm>
            <a:prstGeom prst="rect">
              <a:avLst/>
            </a:prstGeom>
            <a:noFill/>
          </p:spPr>
          <p:txBody>
            <a:bodyPr wrap="square">
              <a:spAutoFit/>
            </a:bodyPr>
            <a:lstStyle/>
            <a:p>
              <a:pPr marL="285750" indent="-285750">
                <a:buFontTx/>
                <a:buChar char="-"/>
              </a:pPr>
              <a:r>
                <a:rPr lang="fr-FR" sz="1600"/>
                <a:t>Mise en concurrence stricte selon le nouveau RGEC</a:t>
              </a:r>
            </a:p>
            <a:p>
              <a:pPr marL="285750" indent="-285750">
                <a:buFontTx/>
                <a:buChar char="-"/>
              </a:pPr>
              <a:r>
                <a:rPr lang="fr-FR" sz="1600"/>
                <a:t>Critère unique de notation : €/tCO2 évitée/durée de vie</a:t>
              </a:r>
            </a:p>
          </p:txBody>
        </p:sp>
      </p:grpSp>
      <p:grpSp>
        <p:nvGrpSpPr>
          <p:cNvPr id="29" name="Groupe 28">
            <a:extLst>
              <a:ext uri="{FF2B5EF4-FFF2-40B4-BE49-F238E27FC236}">
                <a16:creationId xmlns:a16="http://schemas.microsoft.com/office/drawing/2014/main" id="{3475FB16-8409-8515-BCF1-C7435EBC2355}"/>
              </a:ext>
            </a:extLst>
          </p:cNvPr>
          <p:cNvGrpSpPr/>
          <p:nvPr/>
        </p:nvGrpSpPr>
        <p:grpSpPr>
          <a:xfrm>
            <a:off x="201454" y="3099618"/>
            <a:ext cx="5533413" cy="2306150"/>
            <a:chOff x="201454" y="3099618"/>
            <a:chExt cx="5533413" cy="2306150"/>
          </a:xfrm>
        </p:grpSpPr>
        <p:sp>
          <p:nvSpPr>
            <p:cNvPr id="43" name="ZoneTexte 42">
              <a:extLst>
                <a:ext uri="{FF2B5EF4-FFF2-40B4-BE49-F238E27FC236}">
                  <a16:creationId xmlns:a16="http://schemas.microsoft.com/office/drawing/2014/main" id="{A9D0AA83-2541-3A89-2D0B-1C6510231650}"/>
                </a:ext>
              </a:extLst>
            </p:cNvPr>
            <p:cNvSpPr txBox="1"/>
            <p:nvPr/>
          </p:nvSpPr>
          <p:spPr>
            <a:xfrm>
              <a:off x="1038856" y="3111867"/>
              <a:ext cx="4696011" cy="584775"/>
            </a:xfrm>
            <a:prstGeom prst="rect">
              <a:avLst/>
            </a:prstGeom>
            <a:noFill/>
          </p:spPr>
          <p:txBody>
            <a:bodyPr wrap="square">
              <a:spAutoFit/>
            </a:bodyPr>
            <a:lstStyle/>
            <a:p>
              <a:r>
                <a:rPr lang="fr-FR" sz="1600"/>
                <a:t>Budget 20 M€ exclusivement réservés aux poids lourds électriques (hors BOM)</a:t>
              </a:r>
            </a:p>
          </p:txBody>
        </p:sp>
        <p:cxnSp>
          <p:nvCxnSpPr>
            <p:cNvPr id="44" name="Connecteur droit 43">
              <a:extLst>
                <a:ext uri="{FF2B5EF4-FFF2-40B4-BE49-F238E27FC236}">
                  <a16:creationId xmlns:a16="http://schemas.microsoft.com/office/drawing/2014/main" id="{B49F817E-F0AD-C15C-061D-05C1523E893C}"/>
                </a:ext>
              </a:extLst>
            </p:cNvPr>
            <p:cNvCxnSpPr>
              <a:cxnSpLocks/>
            </p:cNvCxnSpPr>
            <p:nvPr/>
          </p:nvCxnSpPr>
          <p:spPr>
            <a:xfrm>
              <a:off x="201454" y="3099618"/>
              <a:ext cx="0" cy="2295346"/>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45" name="Graphique 44" descr="Pièces contour">
              <a:extLst>
                <a:ext uri="{FF2B5EF4-FFF2-40B4-BE49-F238E27FC236}">
                  <a16:creationId xmlns:a16="http://schemas.microsoft.com/office/drawing/2014/main" id="{9D22747A-2210-CBF0-5B66-407545852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4297" y="3099618"/>
              <a:ext cx="654558" cy="654558"/>
            </a:xfrm>
            <a:prstGeom prst="rect">
              <a:avLst/>
            </a:prstGeom>
          </p:spPr>
        </p:pic>
        <p:sp>
          <p:nvSpPr>
            <p:cNvPr id="48" name="ZoneTexte 47">
              <a:extLst>
                <a:ext uri="{FF2B5EF4-FFF2-40B4-BE49-F238E27FC236}">
                  <a16:creationId xmlns:a16="http://schemas.microsoft.com/office/drawing/2014/main" id="{97218FBD-A87C-0568-25D4-85CAE48CBBCE}"/>
                </a:ext>
              </a:extLst>
            </p:cNvPr>
            <p:cNvSpPr txBox="1"/>
            <p:nvPr/>
          </p:nvSpPr>
          <p:spPr>
            <a:xfrm>
              <a:off x="1038855" y="4986690"/>
              <a:ext cx="3111306" cy="338554"/>
            </a:xfrm>
            <a:prstGeom prst="rect">
              <a:avLst/>
            </a:prstGeom>
            <a:noFill/>
          </p:spPr>
          <p:txBody>
            <a:bodyPr wrap="square">
              <a:spAutoFit/>
            </a:bodyPr>
            <a:lstStyle/>
            <a:p>
              <a:r>
                <a:rPr lang="fr-FR" sz="1600"/>
                <a:t>Uniquement ouvert aux PME</a:t>
              </a:r>
            </a:p>
          </p:txBody>
        </p:sp>
        <p:sp>
          <p:nvSpPr>
            <p:cNvPr id="49" name="ZoneTexte 48">
              <a:extLst>
                <a:ext uri="{FF2B5EF4-FFF2-40B4-BE49-F238E27FC236}">
                  <a16:creationId xmlns:a16="http://schemas.microsoft.com/office/drawing/2014/main" id="{88B3A5FD-179E-75E5-FBE3-576586082485}"/>
                </a:ext>
              </a:extLst>
            </p:cNvPr>
            <p:cNvSpPr txBox="1"/>
            <p:nvPr/>
          </p:nvSpPr>
          <p:spPr>
            <a:xfrm>
              <a:off x="1028532" y="4093402"/>
              <a:ext cx="4674468" cy="338554"/>
            </a:xfrm>
            <a:prstGeom prst="rect">
              <a:avLst/>
            </a:prstGeom>
            <a:noFill/>
          </p:spPr>
          <p:txBody>
            <a:bodyPr wrap="square">
              <a:spAutoFit/>
            </a:bodyPr>
            <a:lstStyle/>
            <a:p>
              <a:r>
                <a:rPr lang="fr-FR" sz="1600"/>
                <a:t>Pas de mise en concurrence</a:t>
              </a:r>
            </a:p>
          </p:txBody>
        </p:sp>
        <p:grpSp>
          <p:nvGrpSpPr>
            <p:cNvPr id="14" name="Groupe 13">
              <a:extLst>
                <a:ext uri="{FF2B5EF4-FFF2-40B4-BE49-F238E27FC236}">
                  <a16:creationId xmlns:a16="http://schemas.microsoft.com/office/drawing/2014/main" id="{A14A76E3-B8DC-FF6F-7E97-D892A74BD615}"/>
                </a:ext>
              </a:extLst>
            </p:cNvPr>
            <p:cNvGrpSpPr/>
            <p:nvPr/>
          </p:nvGrpSpPr>
          <p:grpSpPr>
            <a:xfrm>
              <a:off x="384297" y="3901106"/>
              <a:ext cx="654558" cy="669253"/>
              <a:chOff x="470022" y="3901106"/>
              <a:chExt cx="654558" cy="669253"/>
            </a:xfrm>
          </p:grpSpPr>
          <p:pic>
            <p:nvPicPr>
              <p:cNvPr id="46" name="Graphique 45" descr="Podium contour">
                <a:extLst>
                  <a:ext uri="{FF2B5EF4-FFF2-40B4-BE49-F238E27FC236}">
                    <a16:creationId xmlns:a16="http://schemas.microsoft.com/office/drawing/2014/main" id="{3A9BFD1D-4366-6E2E-BB90-611C0ACA58B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0022" y="3901106"/>
                <a:ext cx="654558" cy="654558"/>
              </a:xfrm>
              <a:prstGeom prst="rect">
                <a:avLst/>
              </a:prstGeom>
            </p:spPr>
          </p:pic>
          <p:cxnSp>
            <p:nvCxnSpPr>
              <p:cNvPr id="9" name="Connecteur droit 8">
                <a:extLst>
                  <a:ext uri="{FF2B5EF4-FFF2-40B4-BE49-F238E27FC236}">
                    <a16:creationId xmlns:a16="http://schemas.microsoft.com/office/drawing/2014/main" id="{71EA2E63-D5C8-58CF-361D-F28F3A602BD9}"/>
                  </a:ext>
                </a:extLst>
              </p:cNvPr>
              <p:cNvCxnSpPr>
                <a:cxnSpLocks/>
              </p:cNvCxnSpPr>
              <p:nvPr/>
            </p:nvCxnSpPr>
            <p:spPr>
              <a:xfrm flipH="1">
                <a:off x="506135" y="3947976"/>
                <a:ext cx="591637" cy="622383"/>
              </a:xfrm>
              <a:prstGeom prst="line">
                <a:avLst/>
              </a:prstGeom>
              <a:ln w="28575"/>
            </p:spPr>
            <p:style>
              <a:lnRef idx="1">
                <a:schemeClr val="accent1"/>
              </a:lnRef>
              <a:fillRef idx="0">
                <a:schemeClr val="accent1"/>
              </a:fillRef>
              <a:effectRef idx="0">
                <a:schemeClr val="accent1"/>
              </a:effectRef>
              <a:fontRef idx="minor">
                <a:schemeClr val="tx1"/>
              </a:fontRef>
            </p:style>
          </p:cxnSp>
        </p:grpSp>
        <p:pic>
          <p:nvPicPr>
            <p:cNvPr id="20" name="Graphique 19" descr="Verrou contour">
              <a:extLst>
                <a:ext uri="{FF2B5EF4-FFF2-40B4-BE49-F238E27FC236}">
                  <a16:creationId xmlns:a16="http://schemas.microsoft.com/office/drawing/2014/main" id="{0CF28893-35B3-9E80-A3C9-74DAD719B87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57489" y="4680890"/>
              <a:ext cx="724878" cy="724878"/>
            </a:xfrm>
            <a:prstGeom prst="rect">
              <a:avLst/>
            </a:prstGeom>
          </p:spPr>
        </p:pic>
      </p:grpSp>
      <p:grpSp>
        <p:nvGrpSpPr>
          <p:cNvPr id="25" name="Groupe 24">
            <a:extLst>
              <a:ext uri="{FF2B5EF4-FFF2-40B4-BE49-F238E27FC236}">
                <a16:creationId xmlns:a16="http://schemas.microsoft.com/office/drawing/2014/main" id="{E2760034-98B5-481D-C042-FB3DA8858657}"/>
              </a:ext>
            </a:extLst>
          </p:cNvPr>
          <p:cNvGrpSpPr/>
          <p:nvPr/>
        </p:nvGrpSpPr>
        <p:grpSpPr>
          <a:xfrm>
            <a:off x="528471" y="5746539"/>
            <a:ext cx="11166927" cy="365125"/>
            <a:chOff x="1047871" y="5800795"/>
            <a:chExt cx="11166927" cy="365125"/>
          </a:xfrm>
        </p:grpSpPr>
        <p:sp>
          <p:nvSpPr>
            <p:cNvPr id="21" name="Espace réservé du contenu 12">
              <a:extLst>
                <a:ext uri="{FF2B5EF4-FFF2-40B4-BE49-F238E27FC236}">
                  <a16:creationId xmlns:a16="http://schemas.microsoft.com/office/drawing/2014/main" id="{3ED0B8B1-4754-82F1-3DEB-9BF3527A7F88}"/>
                </a:ext>
              </a:extLst>
            </p:cNvPr>
            <p:cNvSpPr txBox="1">
              <a:spLocks/>
            </p:cNvSpPr>
            <p:nvPr/>
          </p:nvSpPr>
          <p:spPr>
            <a:xfrm>
              <a:off x="1365466" y="5800795"/>
              <a:ext cx="10849332" cy="365125"/>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pPr>
              <a:r>
                <a:rPr lang="fr-FR" b="1">
                  <a:latin typeface="Calibri" panose="020F0502020204030204" pitchFamily="34" charset="0"/>
                  <a:ea typeface="Calibri" panose="020F0502020204030204" pitchFamily="34" charset="0"/>
                  <a:cs typeface="Calibri" panose="020F0502020204030204" pitchFamily="34" charset="0"/>
                </a:rPr>
                <a:t>Les aides octroyées dans le cadre de l’AAP ne peuvent pas être cumulées avec celles obtenues via le dispositif de soutien PME</a:t>
              </a:r>
            </a:p>
          </p:txBody>
        </p:sp>
        <p:pic>
          <p:nvPicPr>
            <p:cNvPr id="22" name="Graphique 21" descr="Avertissement avec un remplissage uni">
              <a:extLst>
                <a:ext uri="{FF2B5EF4-FFF2-40B4-BE49-F238E27FC236}">
                  <a16:creationId xmlns:a16="http://schemas.microsoft.com/office/drawing/2014/main" id="{B154D396-5CD8-5C75-6533-260486E11DF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47871" y="5804618"/>
              <a:ext cx="340241" cy="340241"/>
            </a:xfrm>
            <a:prstGeom prst="rect">
              <a:avLst/>
            </a:prstGeom>
          </p:spPr>
        </p:pic>
      </p:grpSp>
    </p:spTree>
    <p:extLst>
      <p:ext uri="{BB962C8B-B14F-4D97-AF65-F5344CB8AC3E}">
        <p14:creationId xmlns:p14="http://schemas.microsoft.com/office/powerpoint/2010/main" val="388167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07AE0176-DE54-6F18-3EC7-5DAA7B1C9660}"/>
              </a:ext>
            </a:extLst>
          </p:cNvPr>
          <p:cNvSpPr>
            <a:spLocks noGrp="1"/>
          </p:cNvSpPr>
          <p:nvPr>
            <p:ph type="dt" sz="half" idx="10"/>
          </p:nvPr>
        </p:nvSpPr>
        <p:spPr/>
        <p:txBody>
          <a:bodyPr/>
          <a:lstStyle/>
          <a:p>
            <a:fld id="{3E873AE1-5950-4748-95FC-98A910B14992}" type="datetime1">
              <a:rPr lang="fr-FR" smtClean="0"/>
              <a:t>04/09/2024</a:t>
            </a:fld>
            <a:endParaRPr lang="fr-FR"/>
          </a:p>
        </p:txBody>
      </p:sp>
      <p:sp>
        <p:nvSpPr>
          <p:cNvPr id="4" name="Espace réservé du pied de page 3">
            <a:extLst>
              <a:ext uri="{FF2B5EF4-FFF2-40B4-BE49-F238E27FC236}">
                <a16:creationId xmlns:a16="http://schemas.microsoft.com/office/drawing/2014/main" id="{0BEAF04C-0ACE-C9E9-4073-AB2A7176947C}"/>
              </a:ext>
            </a:extLst>
          </p:cNvPr>
          <p:cNvSpPr>
            <a:spLocks noGrp="1"/>
          </p:cNvSpPr>
          <p:nvPr>
            <p:ph type="ftr" sz="quarter" idx="11"/>
          </p:nvPr>
        </p:nvSpPr>
        <p:spPr/>
        <p:txBody>
          <a:bodyPr/>
          <a:lstStyle/>
          <a:p>
            <a:r>
              <a:rPr lang="fr-FR"/>
              <a:t>Service Transports et Mobilité - DVTD</a:t>
            </a:r>
          </a:p>
        </p:txBody>
      </p:sp>
      <p:sp>
        <p:nvSpPr>
          <p:cNvPr id="5" name="Espace réservé du numéro de diapositive 4">
            <a:extLst>
              <a:ext uri="{FF2B5EF4-FFF2-40B4-BE49-F238E27FC236}">
                <a16:creationId xmlns:a16="http://schemas.microsoft.com/office/drawing/2014/main" id="{9380B855-120A-FA05-C56C-691A48FBC99D}"/>
              </a:ext>
            </a:extLst>
          </p:cNvPr>
          <p:cNvSpPr>
            <a:spLocks noGrp="1"/>
          </p:cNvSpPr>
          <p:nvPr>
            <p:ph type="sldNum" sz="quarter" idx="12"/>
          </p:nvPr>
        </p:nvSpPr>
        <p:spPr/>
        <p:txBody>
          <a:bodyPr/>
          <a:lstStyle/>
          <a:p>
            <a:fld id="{07C99ADF-20A6-40EF-AAB9-F326D6E12C60}" type="slidenum">
              <a:rPr lang="fr-FR" smtClean="0"/>
              <a:t>5</a:t>
            </a:fld>
            <a:endParaRPr lang="fr-FR"/>
          </a:p>
        </p:txBody>
      </p:sp>
      <p:sp>
        <p:nvSpPr>
          <p:cNvPr id="8" name="Flèche : droite 7">
            <a:extLst>
              <a:ext uri="{FF2B5EF4-FFF2-40B4-BE49-F238E27FC236}">
                <a16:creationId xmlns:a16="http://schemas.microsoft.com/office/drawing/2014/main" id="{4C100AA4-CB4A-B91B-FA34-76D9E11757E0}"/>
              </a:ext>
            </a:extLst>
          </p:cNvPr>
          <p:cNvSpPr/>
          <p:nvPr/>
        </p:nvSpPr>
        <p:spPr>
          <a:xfrm>
            <a:off x="3300264" y="2873386"/>
            <a:ext cx="8139705" cy="1843532"/>
          </a:xfrm>
          <a:prstGeom prst="rightArrow">
            <a:avLst>
              <a:gd name="adj1" fmla="val 49742"/>
              <a:gd name="adj2" fmla="val 50000"/>
            </a:avLst>
          </a:prstGeom>
          <a:pattFill prst="wdUpDiag">
            <a:fgClr>
              <a:schemeClr val="tx2">
                <a:lumMod val="60000"/>
                <a:lumOff val="40000"/>
              </a:schemeClr>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62DA10F1-BC65-0A49-5D04-F0BA3A9B49A1}"/>
              </a:ext>
            </a:extLst>
          </p:cNvPr>
          <p:cNvSpPr/>
          <p:nvPr/>
        </p:nvSpPr>
        <p:spPr>
          <a:xfrm>
            <a:off x="752032" y="3336621"/>
            <a:ext cx="2548232" cy="915674"/>
          </a:xfrm>
          <a:prstGeom prst="rect">
            <a:avLst/>
          </a:prstGeom>
          <a:pattFill prst="wdUpDiag">
            <a:fgClr>
              <a:schemeClr val="accent6">
                <a:lumMod val="60000"/>
                <a:lumOff val="40000"/>
              </a:schemeClr>
            </a:fgClr>
            <a:bgClr>
              <a:schemeClr val="bg1"/>
            </a:bgClr>
          </a:patt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 name="Groupe 9">
            <a:extLst>
              <a:ext uri="{FF2B5EF4-FFF2-40B4-BE49-F238E27FC236}">
                <a16:creationId xmlns:a16="http://schemas.microsoft.com/office/drawing/2014/main" id="{6B59242B-CA92-56FD-5F0C-7DADFE2BD73C}"/>
              </a:ext>
            </a:extLst>
          </p:cNvPr>
          <p:cNvGrpSpPr/>
          <p:nvPr/>
        </p:nvGrpSpPr>
        <p:grpSpPr>
          <a:xfrm>
            <a:off x="212974" y="2156758"/>
            <a:ext cx="1564029" cy="1023291"/>
            <a:chOff x="664" y="0"/>
            <a:chExt cx="1564029" cy="1755752"/>
          </a:xfrm>
        </p:grpSpPr>
        <p:sp>
          <p:nvSpPr>
            <p:cNvPr id="11" name="Rectangle 10">
              <a:extLst>
                <a:ext uri="{FF2B5EF4-FFF2-40B4-BE49-F238E27FC236}">
                  <a16:creationId xmlns:a16="http://schemas.microsoft.com/office/drawing/2014/main" id="{839BAAB4-E410-49DD-D2F7-768C3D1B3576}"/>
                </a:ext>
              </a:extLst>
            </p:cNvPr>
            <p:cNvSpPr/>
            <p:nvPr/>
          </p:nvSpPr>
          <p:spPr>
            <a:xfrm>
              <a:off x="664" y="0"/>
              <a:ext cx="1564029" cy="175575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fr-FR"/>
            </a:p>
          </p:txBody>
        </p:sp>
        <p:sp>
          <p:nvSpPr>
            <p:cNvPr id="12" name="ZoneTexte 11">
              <a:extLst>
                <a:ext uri="{FF2B5EF4-FFF2-40B4-BE49-F238E27FC236}">
                  <a16:creationId xmlns:a16="http://schemas.microsoft.com/office/drawing/2014/main" id="{C5F6D2E3-6ABD-554A-A152-EF9052578CD7}"/>
                </a:ext>
              </a:extLst>
            </p:cNvPr>
            <p:cNvSpPr txBox="1"/>
            <p:nvPr/>
          </p:nvSpPr>
          <p:spPr>
            <a:xfrm>
              <a:off x="664" y="0"/>
              <a:ext cx="1564029" cy="175575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fr-FR" sz="1800" kern="1200"/>
                <a:t>Publication dispositif </a:t>
              </a:r>
              <a:r>
                <a:rPr lang="fr-FR" sz="1800" kern="1200">
                  <a:latin typeface="Arial"/>
                </a:rPr>
                <a:t>PME </a:t>
              </a:r>
              <a:r>
                <a:rPr lang="fr-FR" sz="1800" b="1" kern="1200">
                  <a:latin typeface="Arial"/>
                </a:rPr>
                <a:t>12/06</a:t>
              </a:r>
            </a:p>
          </p:txBody>
        </p:sp>
      </p:grpSp>
      <p:sp>
        <p:nvSpPr>
          <p:cNvPr id="26" name="Rectangle 25">
            <a:extLst>
              <a:ext uri="{FF2B5EF4-FFF2-40B4-BE49-F238E27FC236}">
                <a16:creationId xmlns:a16="http://schemas.microsoft.com/office/drawing/2014/main" id="{D624F551-CBBB-BA90-3CBD-D3E8FCE13FBB}"/>
              </a:ext>
            </a:extLst>
          </p:cNvPr>
          <p:cNvSpPr/>
          <p:nvPr/>
        </p:nvSpPr>
        <p:spPr>
          <a:xfrm>
            <a:off x="1792768" y="3457739"/>
            <a:ext cx="1564029" cy="175575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fr-FR"/>
          </a:p>
        </p:txBody>
      </p:sp>
      <p:grpSp>
        <p:nvGrpSpPr>
          <p:cNvPr id="14" name="Groupe 13">
            <a:extLst>
              <a:ext uri="{FF2B5EF4-FFF2-40B4-BE49-F238E27FC236}">
                <a16:creationId xmlns:a16="http://schemas.microsoft.com/office/drawing/2014/main" id="{C20359B5-01D2-4DE9-2C59-F2685F15BAB2}"/>
              </a:ext>
            </a:extLst>
          </p:cNvPr>
          <p:cNvGrpSpPr/>
          <p:nvPr/>
        </p:nvGrpSpPr>
        <p:grpSpPr>
          <a:xfrm>
            <a:off x="1461568" y="4383924"/>
            <a:ext cx="2485033" cy="1117808"/>
            <a:chOff x="3285126" y="-136837"/>
            <a:chExt cx="2485033" cy="1892589"/>
          </a:xfrm>
        </p:grpSpPr>
        <p:sp>
          <p:nvSpPr>
            <p:cNvPr id="24" name="Rectangle 23">
              <a:extLst>
                <a:ext uri="{FF2B5EF4-FFF2-40B4-BE49-F238E27FC236}">
                  <a16:creationId xmlns:a16="http://schemas.microsoft.com/office/drawing/2014/main" id="{8F0DAA06-FC96-C378-A071-E761DDA9E9A6}"/>
                </a:ext>
              </a:extLst>
            </p:cNvPr>
            <p:cNvSpPr/>
            <p:nvPr/>
          </p:nvSpPr>
          <p:spPr>
            <a:xfrm>
              <a:off x="3285126" y="0"/>
              <a:ext cx="1564029" cy="175575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fr-FR"/>
            </a:p>
          </p:txBody>
        </p:sp>
        <p:sp>
          <p:nvSpPr>
            <p:cNvPr id="25" name="ZoneTexte 24">
              <a:extLst>
                <a:ext uri="{FF2B5EF4-FFF2-40B4-BE49-F238E27FC236}">
                  <a16:creationId xmlns:a16="http://schemas.microsoft.com/office/drawing/2014/main" id="{5DD843EC-51C9-8F69-27D2-B9BE7B0E3C15}"/>
                </a:ext>
              </a:extLst>
            </p:cNvPr>
            <p:cNvSpPr txBox="1"/>
            <p:nvPr/>
          </p:nvSpPr>
          <p:spPr>
            <a:xfrm>
              <a:off x="4206130" y="-136837"/>
              <a:ext cx="1564029" cy="175575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fr-FR" sz="1800" kern="1200"/>
                <a:t>Clôture dispositif PME</a:t>
              </a:r>
              <a:r>
                <a:rPr lang="fr-FR" sz="1800" kern="1200">
                  <a:latin typeface="Arial"/>
                </a:rPr>
                <a:t> </a:t>
              </a:r>
              <a:r>
                <a:rPr lang="fr-FR" sz="1800" b="1" kern="1200">
                  <a:latin typeface="Arial"/>
                </a:rPr>
                <a:t>19/08</a:t>
              </a:r>
              <a:endParaRPr lang="fr-FR" sz="1800" b="1" kern="1200"/>
            </a:p>
          </p:txBody>
        </p:sp>
      </p:grpSp>
      <p:grpSp>
        <p:nvGrpSpPr>
          <p:cNvPr id="15" name="Groupe 14">
            <a:extLst>
              <a:ext uri="{FF2B5EF4-FFF2-40B4-BE49-F238E27FC236}">
                <a16:creationId xmlns:a16="http://schemas.microsoft.com/office/drawing/2014/main" id="{23718C78-8F95-47BB-FCD8-EA7D9B083017}"/>
              </a:ext>
            </a:extLst>
          </p:cNvPr>
          <p:cNvGrpSpPr/>
          <p:nvPr/>
        </p:nvGrpSpPr>
        <p:grpSpPr>
          <a:xfrm>
            <a:off x="3421648" y="2161706"/>
            <a:ext cx="1564029" cy="1023291"/>
            <a:chOff x="4927357" y="2633628"/>
            <a:chExt cx="1564029" cy="1755752"/>
          </a:xfrm>
        </p:grpSpPr>
        <p:sp>
          <p:nvSpPr>
            <p:cNvPr id="22" name="Rectangle 21">
              <a:extLst>
                <a:ext uri="{FF2B5EF4-FFF2-40B4-BE49-F238E27FC236}">
                  <a16:creationId xmlns:a16="http://schemas.microsoft.com/office/drawing/2014/main" id="{B3A448E9-149A-73B3-F1FD-0EAB909B1FDC}"/>
                </a:ext>
              </a:extLst>
            </p:cNvPr>
            <p:cNvSpPr/>
            <p:nvPr/>
          </p:nvSpPr>
          <p:spPr>
            <a:xfrm>
              <a:off x="4927357" y="2633628"/>
              <a:ext cx="1564029" cy="175575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fr-FR">
                <a:solidFill>
                  <a:schemeClr val="tx1"/>
                </a:solidFill>
              </a:endParaRPr>
            </a:p>
          </p:txBody>
        </p:sp>
        <p:sp>
          <p:nvSpPr>
            <p:cNvPr id="23" name="ZoneTexte 22">
              <a:extLst>
                <a:ext uri="{FF2B5EF4-FFF2-40B4-BE49-F238E27FC236}">
                  <a16:creationId xmlns:a16="http://schemas.microsoft.com/office/drawing/2014/main" id="{85D79CE9-B5B9-52E6-1A5E-EB13C9D5E9C5}"/>
                </a:ext>
              </a:extLst>
            </p:cNvPr>
            <p:cNvSpPr txBox="1"/>
            <p:nvPr/>
          </p:nvSpPr>
          <p:spPr>
            <a:xfrm>
              <a:off x="4927357" y="2633628"/>
              <a:ext cx="1564029" cy="175575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t" anchorCtr="0">
              <a:noAutofit/>
            </a:bodyPr>
            <a:lstStyle/>
            <a:p>
              <a:pPr marL="0" lvl="0" indent="0" algn="ctr" defTabSz="800100" rtl="0">
                <a:lnSpc>
                  <a:spcPct val="90000"/>
                </a:lnSpc>
                <a:spcBef>
                  <a:spcPct val="0"/>
                </a:spcBef>
                <a:spcAft>
                  <a:spcPct val="35000"/>
                </a:spcAft>
                <a:buNone/>
              </a:pPr>
              <a:r>
                <a:rPr lang="fr-FR" sz="1800" kern="1200">
                  <a:solidFill>
                    <a:schemeClr val="tx1"/>
                  </a:solidFill>
                </a:rPr>
                <a:t>Ouverture </a:t>
              </a:r>
              <a:r>
                <a:rPr lang="fr-FR" sz="1800" kern="1200">
                  <a:solidFill>
                    <a:schemeClr val="tx1"/>
                  </a:solidFill>
                  <a:latin typeface="Arial"/>
                </a:rPr>
                <a:t>de l’AAP </a:t>
              </a:r>
              <a:r>
                <a:rPr lang="fr-FR" sz="1800" b="1" kern="1200">
                  <a:solidFill>
                    <a:schemeClr val="tx1"/>
                  </a:solidFill>
                  <a:latin typeface="Arial"/>
                </a:rPr>
                <a:t>26/08</a:t>
              </a:r>
              <a:endParaRPr lang="fr-FR" sz="1800" b="1" kern="1200">
                <a:solidFill>
                  <a:schemeClr val="tx1"/>
                </a:solidFill>
              </a:endParaRPr>
            </a:p>
          </p:txBody>
        </p:sp>
      </p:grpSp>
      <p:grpSp>
        <p:nvGrpSpPr>
          <p:cNvPr id="16" name="Groupe 15">
            <a:extLst>
              <a:ext uri="{FF2B5EF4-FFF2-40B4-BE49-F238E27FC236}">
                <a16:creationId xmlns:a16="http://schemas.microsoft.com/office/drawing/2014/main" id="{1EB5A8A8-EDE1-BFA4-AAAA-B4FDBF79F1C9}"/>
              </a:ext>
            </a:extLst>
          </p:cNvPr>
          <p:cNvGrpSpPr/>
          <p:nvPr/>
        </p:nvGrpSpPr>
        <p:grpSpPr>
          <a:xfrm>
            <a:off x="6491437" y="2298818"/>
            <a:ext cx="2037539" cy="809132"/>
            <a:chOff x="6569589" y="0"/>
            <a:chExt cx="2037539" cy="1755752"/>
          </a:xfrm>
        </p:grpSpPr>
        <p:sp>
          <p:nvSpPr>
            <p:cNvPr id="20" name="Rectangle 19">
              <a:extLst>
                <a:ext uri="{FF2B5EF4-FFF2-40B4-BE49-F238E27FC236}">
                  <a16:creationId xmlns:a16="http://schemas.microsoft.com/office/drawing/2014/main" id="{813D69BB-76BB-80A3-4EDB-DCF5B5EC45AC}"/>
                </a:ext>
              </a:extLst>
            </p:cNvPr>
            <p:cNvSpPr/>
            <p:nvPr/>
          </p:nvSpPr>
          <p:spPr>
            <a:xfrm>
              <a:off x="6569589" y="0"/>
              <a:ext cx="2037539" cy="175575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fr-FR">
                <a:solidFill>
                  <a:schemeClr val="tx1"/>
                </a:solidFill>
              </a:endParaRPr>
            </a:p>
          </p:txBody>
        </p:sp>
        <p:sp>
          <p:nvSpPr>
            <p:cNvPr id="21" name="ZoneTexte 20">
              <a:extLst>
                <a:ext uri="{FF2B5EF4-FFF2-40B4-BE49-F238E27FC236}">
                  <a16:creationId xmlns:a16="http://schemas.microsoft.com/office/drawing/2014/main" id="{B41167F2-FB98-0A9C-8783-55087D7BDECF}"/>
                </a:ext>
              </a:extLst>
            </p:cNvPr>
            <p:cNvSpPr txBox="1"/>
            <p:nvPr/>
          </p:nvSpPr>
          <p:spPr>
            <a:xfrm>
              <a:off x="6569589" y="0"/>
              <a:ext cx="2037539" cy="175575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fr-FR" sz="1800" kern="1200">
                  <a:solidFill>
                    <a:schemeClr val="tx1"/>
                  </a:solidFill>
                </a:rPr>
                <a:t>Clôture </a:t>
              </a:r>
              <a:r>
                <a:rPr lang="fr-FR" sz="1800" kern="1200">
                  <a:solidFill>
                    <a:schemeClr val="tx1"/>
                  </a:solidFill>
                  <a:latin typeface="Arial"/>
                </a:rPr>
                <a:t>de l’AAP </a:t>
              </a:r>
              <a:r>
                <a:rPr lang="fr-FR" sz="1800" b="1" kern="1200">
                  <a:solidFill>
                    <a:schemeClr val="tx1"/>
                  </a:solidFill>
                  <a:latin typeface="Arial"/>
                </a:rPr>
                <a:t>07/10 – 17h00</a:t>
              </a:r>
              <a:endParaRPr lang="fr-FR" sz="1800" b="1" kern="1200">
                <a:solidFill>
                  <a:schemeClr val="tx1"/>
                </a:solidFill>
              </a:endParaRPr>
            </a:p>
          </p:txBody>
        </p:sp>
      </p:grpSp>
      <p:grpSp>
        <p:nvGrpSpPr>
          <p:cNvPr id="17" name="Groupe 16">
            <a:extLst>
              <a:ext uri="{FF2B5EF4-FFF2-40B4-BE49-F238E27FC236}">
                <a16:creationId xmlns:a16="http://schemas.microsoft.com/office/drawing/2014/main" id="{5E5FC1E6-F16F-E34C-F0F3-B4B11260BC39}"/>
              </a:ext>
            </a:extLst>
          </p:cNvPr>
          <p:cNvGrpSpPr/>
          <p:nvPr/>
        </p:nvGrpSpPr>
        <p:grpSpPr>
          <a:xfrm>
            <a:off x="8930361" y="4617905"/>
            <a:ext cx="2116882" cy="1191172"/>
            <a:chOff x="8685330" y="2633628"/>
            <a:chExt cx="1564029" cy="1755752"/>
          </a:xfrm>
        </p:grpSpPr>
        <p:sp>
          <p:nvSpPr>
            <p:cNvPr id="18" name="Rectangle 17">
              <a:extLst>
                <a:ext uri="{FF2B5EF4-FFF2-40B4-BE49-F238E27FC236}">
                  <a16:creationId xmlns:a16="http://schemas.microsoft.com/office/drawing/2014/main" id="{5DE8E91F-BA55-75AE-B11F-4939E558066F}"/>
                </a:ext>
              </a:extLst>
            </p:cNvPr>
            <p:cNvSpPr/>
            <p:nvPr/>
          </p:nvSpPr>
          <p:spPr>
            <a:xfrm>
              <a:off x="8685330" y="2633628"/>
              <a:ext cx="1564029" cy="175575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fr-FR">
                <a:solidFill>
                  <a:schemeClr val="tx1"/>
                </a:solidFill>
              </a:endParaRPr>
            </a:p>
          </p:txBody>
        </p:sp>
        <p:sp>
          <p:nvSpPr>
            <p:cNvPr id="19" name="ZoneTexte 18">
              <a:extLst>
                <a:ext uri="{FF2B5EF4-FFF2-40B4-BE49-F238E27FC236}">
                  <a16:creationId xmlns:a16="http://schemas.microsoft.com/office/drawing/2014/main" id="{9FE3CADA-4B9C-6521-6A66-DA5B03A3F750}"/>
                </a:ext>
              </a:extLst>
            </p:cNvPr>
            <p:cNvSpPr txBox="1"/>
            <p:nvPr/>
          </p:nvSpPr>
          <p:spPr>
            <a:xfrm>
              <a:off x="8685330" y="2633628"/>
              <a:ext cx="1564029" cy="175575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t" anchorCtr="0">
              <a:noAutofit/>
            </a:bodyPr>
            <a:lstStyle/>
            <a:p>
              <a:pPr marL="0" lvl="0" indent="0" algn="ctr" defTabSz="800100" rtl="0">
                <a:lnSpc>
                  <a:spcPct val="90000"/>
                </a:lnSpc>
                <a:spcBef>
                  <a:spcPct val="0"/>
                </a:spcBef>
                <a:spcAft>
                  <a:spcPct val="35000"/>
                </a:spcAft>
                <a:buNone/>
              </a:pPr>
              <a:r>
                <a:rPr lang="fr-FR" sz="1800" kern="1200">
                  <a:solidFill>
                    <a:schemeClr val="tx1"/>
                  </a:solidFill>
                </a:rPr>
                <a:t>Annonce des lauréats</a:t>
              </a:r>
              <a:r>
                <a:rPr lang="fr-FR" sz="1800" kern="1200">
                  <a:solidFill>
                    <a:schemeClr val="tx1"/>
                  </a:solidFill>
                  <a:latin typeface="Arial"/>
                </a:rPr>
                <a:t> de l’AAP – </a:t>
              </a:r>
              <a:r>
                <a:rPr lang="fr-FR" sz="1800" b="1" kern="1200">
                  <a:solidFill>
                    <a:schemeClr val="tx1"/>
                  </a:solidFill>
                  <a:latin typeface="Arial"/>
                </a:rPr>
                <a:t>fin 2024</a:t>
              </a:r>
              <a:endParaRPr lang="fr-FR" sz="1800" b="1" kern="1200">
                <a:solidFill>
                  <a:schemeClr val="tx1"/>
                </a:solidFill>
              </a:endParaRPr>
            </a:p>
          </p:txBody>
        </p:sp>
      </p:grpSp>
      <p:cxnSp>
        <p:nvCxnSpPr>
          <p:cNvPr id="29" name="Connecteur droit 28">
            <a:extLst>
              <a:ext uri="{FF2B5EF4-FFF2-40B4-BE49-F238E27FC236}">
                <a16:creationId xmlns:a16="http://schemas.microsoft.com/office/drawing/2014/main" id="{12992DC7-1A7A-07E4-B722-1682D7EE2B2F}"/>
              </a:ext>
            </a:extLst>
          </p:cNvPr>
          <p:cNvCxnSpPr>
            <a:cxnSpLocks/>
            <a:stCxn id="12" idx="2"/>
          </p:cNvCxnSpPr>
          <p:nvPr/>
        </p:nvCxnSpPr>
        <p:spPr>
          <a:xfrm>
            <a:off x="994989" y="3180049"/>
            <a:ext cx="0" cy="6137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674F288B-1076-CE71-08C6-8B0DA8B802B5}"/>
              </a:ext>
            </a:extLst>
          </p:cNvPr>
          <p:cNvCxnSpPr>
            <a:cxnSpLocks/>
          </p:cNvCxnSpPr>
          <p:nvPr/>
        </p:nvCxnSpPr>
        <p:spPr>
          <a:xfrm>
            <a:off x="3300264" y="3784738"/>
            <a:ext cx="1" cy="6695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4D89D328-4A14-398D-F7B5-55903EA6E86D}"/>
              </a:ext>
            </a:extLst>
          </p:cNvPr>
          <p:cNvCxnSpPr>
            <a:cxnSpLocks/>
            <a:stCxn id="23" idx="2"/>
          </p:cNvCxnSpPr>
          <p:nvPr/>
        </p:nvCxnSpPr>
        <p:spPr>
          <a:xfrm>
            <a:off x="4203663" y="3184997"/>
            <a:ext cx="0" cy="6087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E8259C4A-8D01-09DB-EE6A-54C4C665F23C}"/>
              </a:ext>
            </a:extLst>
          </p:cNvPr>
          <p:cNvCxnSpPr>
            <a:cxnSpLocks/>
            <a:stCxn id="69" idx="4"/>
            <a:endCxn id="50" idx="0"/>
          </p:cNvCxnSpPr>
          <p:nvPr/>
        </p:nvCxnSpPr>
        <p:spPr>
          <a:xfrm>
            <a:off x="4856308" y="3937829"/>
            <a:ext cx="6249" cy="5474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8" name="Groupe 47">
            <a:extLst>
              <a:ext uri="{FF2B5EF4-FFF2-40B4-BE49-F238E27FC236}">
                <a16:creationId xmlns:a16="http://schemas.microsoft.com/office/drawing/2014/main" id="{8ADA76C6-B9BA-5974-D1D0-6D7EB019596C}"/>
              </a:ext>
            </a:extLst>
          </p:cNvPr>
          <p:cNvGrpSpPr/>
          <p:nvPr/>
        </p:nvGrpSpPr>
        <p:grpSpPr>
          <a:xfrm>
            <a:off x="3920345" y="4485328"/>
            <a:ext cx="1884423" cy="1036989"/>
            <a:chOff x="3285126" y="0"/>
            <a:chExt cx="1564029" cy="1755752"/>
          </a:xfrm>
        </p:grpSpPr>
        <p:sp>
          <p:nvSpPr>
            <p:cNvPr id="49" name="Rectangle 48">
              <a:extLst>
                <a:ext uri="{FF2B5EF4-FFF2-40B4-BE49-F238E27FC236}">
                  <a16:creationId xmlns:a16="http://schemas.microsoft.com/office/drawing/2014/main" id="{D84E577C-958D-926B-32BA-706473B213E0}"/>
                </a:ext>
              </a:extLst>
            </p:cNvPr>
            <p:cNvSpPr/>
            <p:nvPr/>
          </p:nvSpPr>
          <p:spPr>
            <a:xfrm>
              <a:off x="3285126" y="0"/>
              <a:ext cx="1564029" cy="175575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fr-FR">
                <a:solidFill>
                  <a:schemeClr val="tx1"/>
                </a:solidFill>
              </a:endParaRPr>
            </a:p>
          </p:txBody>
        </p:sp>
        <p:sp>
          <p:nvSpPr>
            <p:cNvPr id="50" name="ZoneTexte 49">
              <a:extLst>
                <a:ext uri="{FF2B5EF4-FFF2-40B4-BE49-F238E27FC236}">
                  <a16:creationId xmlns:a16="http://schemas.microsoft.com/office/drawing/2014/main" id="{C394CF9C-41C9-5971-4A3B-1C7C5960BF11}"/>
                </a:ext>
              </a:extLst>
            </p:cNvPr>
            <p:cNvSpPr txBox="1"/>
            <p:nvPr/>
          </p:nvSpPr>
          <p:spPr>
            <a:xfrm>
              <a:off x="3285126" y="0"/>
              <a:ext cx="1564029" cy="175575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fr-FR" sz="1800" kern="1200">
                  <a:solidFill>
                    <a:schemeClr val="tx1"/>
                  </a:solidFill>
                </a:rPr>
                <a:t>Webinaire de présentation de l’AAP </a:t>
              </a:r>
              <a:r>
                <a:rPr lang="fr-FR" sz="1800" b="1" kern="1200">
                  <a:solidFill>
                    <a:schemeClr val="tx1"/>
                  </a:solidFill>
                </a:rPr>
                <a:t>04/09</a:t>
              </a:r>
            </a:p>
          </p:txBody>
        </p:sp>
      </p:grpSp>
      <p:cxnSp>
        <p:nvCxnSpPr>
          <p:cNvPr id="52" name="Connecteur droit 51">
            <a:extLst>
              <a:ext uri="{FF2B5EF4-FFF2-40B4-BE49-F238E27FC236}">
                <a16:creationId xmlns:a16="http://schemas.microsoft.com/office/drawing/2014/main" id="{DFBD2344-DC08-DBCD-DA02-CA0012DC8D42}"/>
              </a:ext>
            </a:extLst>
          </p:cNvPr>
          <p:cNvCxnSpPr>
            <a:cxnSpLocks/>
            <a:stCxn id="21" idx="2"/>
          </p:cNvCxnSpPr>
          <p:nvPr/>
        </p:nvCxnSpPr>
        <p:spPr>
          <a:xfrm flipH="1">
            <a:off x="7510206" y="3107950"/>
            <a:ext cx="1" cy="6433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necteur droit 54">
            <a:extLst>
              <a:ext uri="{FF2B5EF4-FFF2-40B4-BE49-F238E27FC236}">
                <a16:creationId xmlns:a16="http://schemas.microsoft.com/office/drawing/2014/main" id="{84DB37EB-7310-97E8-FFC8-9FA0AB647C90}"/>
              </a:ext>
            </a:extLst>
          </p:cNvPr>
          <p:cNvCxnSpPr>
            <a:cxnSpLocks/>
            <a:endCxn id="19" idx="0"/>
          </p:cNvCxnSpPr>
          <p:nvPr/>
        </p:nvCxnSpPr>
        <p:spPr>
          <a:xfrm>
            <a:off x="9988802" y="3946926"/>
            <a:ext cx="0" cy="67097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itre 11">
            <a:extLst>
              <a:ext uri="{FF2B5EF4-FFF2-40B4-BE49-F238E27FC236}">
                <a16:creationId xmlns:a16="http://schemas.microsoft.com/office/drawing/2014/main" id="{8FB13656-BFFC-390C-B01A-2C9BD420743B}"/>
              </a:ext>
            </a:extLst>
          </p:cNvPr>
          <p:cNvSpPr txBox="1">
            <a:spLocks/>
          </p:cNvSpPr>
          <p:nvPr/>
        </p:nvSpPr>
        <p:spPr>
          <a:xfrm>
            <a:off x="401542" y="770448"/>
            <a:ext cx="11388916" cy="64633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marL="514350" indent="-514350">
              <a:buFont typeface="+mj-lt"/>
              <a:buAutoNum type="arabicPeriod" startAt="3"/>
            </a:pPr>
            <a:r>
              <a:rPr lang="fr-FR"/>
              <a:t>CALENDRIER PROGRAMME E-TRANS</a:t>
            </a:r>
          </a:p>
        </p:txBody>
      </p:sp>
      <p:sp>
        <p:nvSpPr>
          <p:cNvPr id="64" name="Ellipse 63">
            <a:extLst>
              <a:ext uri="{FF2B5EF4-FFF2-40B4-BE49-F238E27FC236}">
                <a16:creationId xmlns:a16="http://schemas.microsoft.com/office/drawing/2014/main" id="{295BA393-84C3-FC08-5384-ACA887DCEDA3}"/>
              </a:ext>
            </a:extLst>
          </p:cNvPr>
          <p:cNvSpPr/>
          <p:nvPr/>
        </p:nvSpPr>
        <p:spPr>
          <a:xfrm>
            <a:off x="850989" y="3649764"/>
            <a:ext cx="288000" cy="288000"/>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p>
        </p:txBody>
      </p:sp>
      <p:sp>
        <p:nvSpPr>
          <p:cNvPr id="67" name="Ellipse 66">
            <a:extLst>
              <a:ext uri="{FF2B5EF4-FFF2-40B4-BE49-F238E27FC236}">
                <a16:creationId xmlns:a16="http://schemas.microsoft.com/office/drawing/2014/main" id="{333C492C-8487-6209-0395-C3CC53358425}"/>
              </a:ext>
            </a:extLst>
          </p:cNvPr>
          <p:cNvSpPr/>
          <p:nvPr/>
        </p:nvSpPr>
        <p:spPr>
          <a:xfrm>
            <a:off x="3164587" y="3650949"/>
            <a:ext cx="288000" cy="288000"/>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p>
        </p:txBody>
      </p:sp>
      <p:sp>
        <p:nvSpPr>
          <p:cNvPr id="68" name="Ellipse 67">
            <a:extLst>
              <a:ext uri="{FF2B5EF4-FFF2-40B4-BE49-F238E27FC236}">
                <a16:creationId xmlns:a16="http://schemas.microsoft.com/office/drawing/2014/main" id="{E5B4024E-D9E4-74E1-CDBA-BA0CA14EA162}"/>
              </a:ext>
            </a:extLst>
          </p:cNvPr>
          <p:cNvSpPr/>
          <p:nvPr/>
        </p:nvSpPr>
        <p:spPr>
          <a:xfrm>
            <a:off x="4064463" y="3657388"/>
            <a:ext cx="288000" cy="288000"/>
          </a:xfrm>
          <a:prstGeom prst="ellipse">
            <a:avLst/>
          </a:prstGeom>
          <a:solidFill>
            <a:schemeClr val="tx1"/>
          </a:solidFill>
          <a:ln>
            <a:solidFill>
              <a:schemeClr val="tx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69" name="Ellipse 68">
            <a:extLst>
              <a:ext uri="{FF2B5EF4-FFF2-40B4-BE49-F238E27FC236}">
                <a16:creationId xmlns:a16="http://schemas.microsoft.com/office/drawing/2014/main" id="{39F99D46-6A5C-095E-5A94-AFED41FAD5D0}"/>
              </a:ext>
            </a:extLst>
          </p:cNvPr>
          <p:cNvSpPr/>
          <p:nvPr/>
        </p:nvSpPr>
        <p:spPr>
          <a:xfrm>
            <a:off x="4712308" y="3649829"/>
            <a:ext cx="288000" cy="288000"/>
          </a:xfrm>
          <a:prstGeom prst="ellipse">
            <a:avLst/>
          </a:prstGeom>
          <a:solidFill>
            <a:schemeClr val="tx1"/>
          </a:solidFill>
          <a:ln>
            <a:solidFill>
              <a:schemeClr val="tx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70" name="Ellipse 69">
            <a:extLst>
              <a:ext uri="{FF2B5EF4-FFF2-40B4-BE49-F238E27FC236}">
                <a16:creationId xmlns:a16="http://schemas.microsoft.com/office/drawing/2014/main" id="{50A7AFBE-7E81-CEA5-8F4F-FAF2830ACCA5}"/>
              </a:ext>
            </a:extLst>
          </p:cNvPr>
          <p:cNvSpPr/>
          <p:nvPr/>
        </p:nvSpPr>
        <p:spPr>
          <a:xfrm>
            <a:off x="7371159" y="3605621"/>
            <a:ext cx="288000" cy="288000"/>
          </a:xfrm>
          <a:prstGeom prst="ellipse">
            <a:avLst/>
          </a:prstGeom>
          <a:solidFill>
            <a:schemeClr val="tx1"/>
          </a:solidFill>
          <a:ln>
            <a:solidFill>
              <a:schemeClr val="tx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71" name="Ellipse 70">
            <a:extLst>
              <a:ext uri="{FF2B5EF4-FFF2-40B4-BE49-F238E27FC236}">
                <a16:creationId xmlns:a16="http://schemas.microsoft.com/office/drawing/2014/main" id="{B054A835-EBF0-9609-56D0-820201417F69}"/>
              </a:ext>
            </a:extLst>
          </p:cNvPr>
          <p:cNvSpPr/>
          <p:nvPr/>
        </p:nvSpPr>
        <p:spPr>
          <a:xfrm>
            <a:off x="9844802" y="3657388"/>
            <a:ext cx="288000" cy="288000"/>
          </a:xfrm>
          <a:prstGeom prst="ellipse">
            <a:avLst/>
          </a:prstGeom>
          <a:solidFill>
            <a:schemeClr val="tx1"/>
          </a:solidFill>
          <a:ln>
            <a:solidFill>
              <a:schemeClr val="tx1"/>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96036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684722"/>
            <a:ext cx="11388916" cy="711349"/>
          </a:xfrm>
        </p:spPr>
        <p:txBody>
          <a:bodyPr/>
          <a:lstStyle/>
          <a:p>
            <a:pPr marL="514350" indent="-514350">
              <a:buFont typeface="+mj-lt"/>
              <a:buAutoNum type="arabicPeriod" startAt="4"/>
            </a:pPr>
            <a:r>
              <a:rPr lang="fr-FR"/>
              <a:t>CAHIER DES CHARGES DE L’AAP</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6</a:t>
            </a:fld>
            <a:endParaRPr lang="fr-FR"/>
          </a:p>
        </p:txBody>
      </p:sp>
      <p:sp>
        <p:nvSpPr>
          <p:cNvPr id="3" name="ZoneTexte 2">
            <a:extLst>
              <a:ext uri="{FF2B5EF4-FFF2-40B4-BE49-F238E27FC236}">
                <a16:creationId xmlns:a16="http://schemas.microsoft.com/office/drawing/2014/main" id="{7A026571-394F-1F23-5084-7B462FD9198A}"/>
              </a:ext>
            </a:extLst>
          </p:cNvPr>
          <p:cNvSpPr txBox="1"/>
          <p:nvPr/>
        </p:nvSpPr>
        <p:spPr>
          <a:xfrm>
            <a:off x="401541" y="1396071"/>
            <a:ext cx="7342284"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a:pPr>
            <a:r>
              <a:rPr lang="fr-FR" sz="2800"/>
              <a:t>Périmètre technique</a:t>
            </a:r>
          </a:p>
        </p:txBody>
      </p:sp>
      <p:sp>
        <p:nvSpPr>
          <p:cNvPr id="2" name="ZoneTexte 1">
            <a:extLst>
              <a:ext uri="{FF2B5EF4-FFF2-40B4-BE49-F238E27FC236}">
                <a16:creationId xmlns:a16="http://schemas.microsoft.com/office/drawing/2014/main" id="{2B6C7C5D-9723-3191-80B7-7AC39BB6C857}"/>
              </a:ext>
            </a:extLst>
          </p:cNvPr>
          <p:cNvSpPr txBox="1"/>
          <p:nvPr/>
        </p:nvSpPr>
        <p:spPr>
          <a:xfrm>
            <a:off x="1249266" y="1859770"/>
            <a:ext cx="6262496" cy="1508105"/>
          </a:xfrm>
          <a:prstGeom prst="rect">
            <a:avLst/>
          </a:prstGeom>
          <a:noFill/>
        </p:spPr>
        <p:txBody>
          <a:bodyPr wrap="square" rtlCol="0">
            <a:spAutoFit/>
          </a:bodyPr>
          <a:lstStyle/>
          <a:p>
            <a:r>
              <a:rPr lang="fr-FR">
                <a:latin typeface="Calibri" panose="020F0502020204030204" pitchFamily="34" charset="0"/>
                <a:ea typeface="Calibri" panose="020F0502020204030204" pitchFamily="34" charset="0"/>
                <a:cs typeface="Calibri" panose="020F0502020204030204" pitchFamily="34" charset="0"/>
              </a:rPr>
              <a:t>Budget </a:t>
            </a:r>
            <a:r>
              <a:rPr lang="fr-FR" b="1">
                <a:latin typeface="Calibri" panose="020F0502020204030204" pitchFamily="34" charset="0"/>
                <a:ea typeface="Calibri" panose="020F0502020204030204" pitchFamily="34" charset="0"/>
                <a:cs typeface="Calibri" panose="020F0502020204030204" pitchFamily="34" charset="0"/>
              </a:rPr>
              <a:t>110,2 M€ réparti en 4 lots distincts :</a:t>
            </a:r>
          </a:p>
          <a:p>
            <a:pPr marL="540000" lvl="1" indent="-342900">
              <a:spcBef>
                <a:spcPts val="300"/>
              </a:spcBef>
              <a:buFontTx/>
              <a:buChar char="-"/>
            </a:pPr>
            <a:r>
              <a:rPr lang="fr-FR" sz="1600" u="sng">
                <a:latin typeface="Calibri" panose="020F0502020204030204" pitchFamily="34" charset="0"/>
                <a:ea typeface="Calibri" panose="020F0502020204030204" pitchFamily="34" charset="0"/>
                <a:cs typeface="Calibri" panose="020F0502020204030204" pitchFamily="34" charset="0"/>
              </a:rPr>
              <a:t>Lot poids lourds porteurs :</a:t>
            </a:r>
            <a:r>
              <a:rPr lang="fr-FR" sz="1600">
                <a:latin typeface="Calibri" panose="020F0502020204030204" pitchFamily="34" charset="0"/>
                <a:ea typeface="Calibri" panose="020F0502020204030204" pitchFamily="34" charset="0"/>
                <a:cs typeface="Calibri" panose="020F0502020204030204" pitchFamily="34" charset="0"/>
              </a:rPr>
              <a:t> 57,1 M€ (catégories N2≥7,5t et N3)</a:t>
            </a:r>
          </a:p>
          <a:p>
            <a:pPr marL="540000" lvl="1" indent="-342900">
              <a:spcBef>
                <a:spcPts val="300"/>
              </a:spcBef>
              <a:buFontTx/>
              <a:buChar char="-"/>
            </a:pPr>
            <a:r>
              <a:rPr lang="fr-FR" sz="1600" u="sng">
                <a:latin typeface="Calibri" panose="020F0502020204030204" pitchFamily="34" charset="0"/>
                <a:ea typeface="Calibri" panose="020F0502020204030204" pitchFamily="34" charset="0"/>
                <a:cs typeface="Calibri" panose="020F0502020204030204" pitchFamily="34" charset="0"/>
              </a:rPr>
              <a:t>Lot poids lourds tracteurs :</a:t>
            </a:r>
            <a:r>
              <a:rPr lang="fr-FR" sz="1600">
                <a:latin typeface="Calibri" panose="020F0502020204030204" pitchFamily="34" charset="0"/>
                <a:ea typeface="Calibri" panose="020F0502020204030204" pitchFamily="34" charset="0"/>
                <a:cs typeface="Calibri" panose="020F0502020204030204" pitchFamily="34" charset="0"/>
              </a:rPr>
              <a:t> 38,1 M€ (catégorie N3)</a:t>
            </a:r>
          </a:p>
          <a:p>
            <a:pPr marL="540000" lvl="1" indent="-342900">
              <a:spcBef>
                <a:spcPts val="300"/>
              </a:spcBef>
              <a:buFontTx/>
              <a:buChar char="-"/>
            </a:pPr>
            <a:r>
              <a:rPr lang="fr-FR" sz="1600" u="sng">
                <a:latin typeface="Calibri" panose="020F0502020204030204" pitchFamily="34" charset="0"/>
                <a:ea typeface="Calibri" panose="020F0502020204030204" pitchFamily="34" charset="0"/>
                <a:cs typeface="Calibri" panose="020F0502020204030204" pitchFamily="34" charset="0"/>
              </a:rPr>
              <a:t>Lot autobus (et navettes urbaines) :</a:t>
            </a:r>
            <a:r>
              <a:rPr lang="fr-FR" sz="1600">
                <a:latin typeface="Calibri" panose="020F0502020204030204" pitchFamily="34" charset="0"/>
                <a:ea typeface="Calibri" panose="020F0502020204030204" pitchFamily="34" charset="0"/>
                <a:cs typeface="Calibri" panose="020F0502020204030204" pitchFamily="34" charset="0"/>
              </a:rPr>
              <a:t> 10 M€ (catégories M2 et M3)</a:t>
            </a:r>
          </a:p>
          <a:p>
            <a:pPr marL="540000" lvl="1" indent="-342900">
              <a:spcBef>
                <a:spcPts val="300"/>
              </a:spcBef>
              <a:buFontTx/>
              <a:buChar char="-"/>
            </a:pPr>
            <a:r>
              <a:rPr lang="fr-FR" sz="1600" u="sng">
                <a:latin typeface="Calibri" panose="020F0502020204030204" pitchFamily="34" charset="0"/>
                <a:ea typeface="Calibri" panose="020F0502020204030204" pitchFamily="34" charset="0"/>
                <a:cs typeface="Calibri" panose="020F0502020204030204" pitchFamily="34" charset="0"/>
              </a:rPr>
              <a:t>Lot autocars :</a:t>
            </a:r>
            <a:r>
              <a:rPr lang="fr-FR" sz="1600">
                <a:latin typeface="Calibri" panose="020F0502020204030204" pitchFamily="34" charset="0"/>
                <a:ea typeface="Calibri" panose="020F0502020204030204" pitchFamily="34" charset="0"/>
                <a:cs typeface="Calibri" panose="020F0502020204030204" pitchFamily="34" charset="0"/>
              </a:rPr>
              <a:t> 5 M€ (catégories M2 et M3)</a:t>
            </a:r>
            <a:endParaRPr lang="fr-FR" b="1">
              <a:latin typeface="Calibri" panose="020F0502020204030204" pitchFamily="34" charset="0"/>
              <a:ea typeface="Calibri" panose="020F0502020204030204" pitchFamily="34" charset="0"/>
              <a:cs typeface="Calibri" panose="020F0502020204030204" pitchFamily="34" charset="0"/>
            </a:endParaRPr>
          </a:p>
        </p:txBody>
      </p:sp>
      <p:pic>
        <p:nvPicPr>
          <p:cNvPr id="9" name="Graphique 8" descr="Pièces contour">
            <a:extLst>
              <a:ext uri="{FF2B5EF4-FFF2-40B4-BE49-F238E27FC236}">
                <a16:creationId xmlns:a16="http://schemas.microsoft.com/office/drawing/2014/main" id="{FCF21B42-A55D-6045-9485-B6A29CA98E4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4865" y="1882031"/>
            <a:ext cx="914400" cy="914400"/>
          </a:xfrm>
          <a:prstGeom prst="rect">
            <a:avLst/>
          </a:prstGeom>
        </p:spPr>
      </p:pic>
      <p:pic>
        <p:nvPicPr>
          <p:cNvPr id="13" name="Graphique 12" descr="Mille contour">
            <a:extLst>
              <a:ext uri="{FF2B5EF4-FFF2-40B4-BE49-F238E27FC236}">
                <a16:creationId xmlns:a16="http://schemas.microsoft.com/office/drawing/2014/main" id="{EC6B1BE2-E64D-14B5-D913-64660829F82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4865" y="3681610"/>
            <a:ext cx="914400" cy="914400"/>
          </a:xfrm>
          <a:prstGeom prst="rect">
            <a:avLst/>
          </a:prstGeom>
        </p:spPr>
      </p:pic>
      <p:sp>
        <p:nvSpPr>
          <p:cNvPr id="14" name="ZoneTexte 13">
            <a:extLst>
              <a:ext uri="{FF2B5EF4-FFF2-40B4-BE49-F238E27FC236}">
                <a16:creationId xmlns:a16="http://schemas.microsoft.com/office/drawing/2014/main" id="{9B9C2DD6-84DD-7920-5484-2A3CE9BA77FC}"/>
              </a:ext>
            </a:extLst>
          </p:cNvPr>
          <p:cNvSpPr txBox="1"/>
          <p:nvPr/>
        </p:nvSpPr>
        <p:spPr>
          <a:xfrm>
            <a:off x="1249265" y="3571571"/>
            <a:ext cx="10295034" cy="1134478"/>
          </a:xfrm>
          <a:prstGeom prst="rect">
            <a:avLst/>
          </a:prstGeom>
          <a:noFill/>
        </p:spPr>
        <p:txBody>
          <a:bodyPr wrap="square" lIns="91440" tIns="45720" rIns="91440" bIns="45720" anchor="t">
            <a:spAutoFit/>
          </a:bodyPr>
          <a:lstStyle/>
          <a:p>
            <a:pPr marL="285750" indent="-285750">
              <a:lnSpc>
                <a:spcPct val="107000"/>
              </a:lnSpc>
              <a:buFont typeface="Arial" panose="020B0604020202020204" pitchFamily="34" charset="0"/>
              <a:buChar char="•"/>
            </a:pPr>
            <a:r>
              <a:rPr lang="fr-FR" sz="1600">
                <a:latin typeface="Calibri"/>
                <a:ea typeface="Calibri" panose="020F0502020204030204" pitchFamily="34" charset="0"/>
                <a:cs typeface="Times New Roman"/>
              </a:rPr>
              <a:t>Lots poids lourds porteurs, poids lourds tracteurs et autocars </a:t>
            </a:r>
            <a:r>
              <a:rPr lang="fr-FR" sz="1600">
                <a:latin typeface="Calibri"/>
                <a:ea typeface="Calibri" panose="020F0502020204030204" pitchFamily="34" charset="0"/>
                <a:cs typeface="Times New Roman"/>
                <a:sym typeface="Wingdings" panose="05000000000000000000" pitchFamily="2" charset="2"/>
              </a:rPr>
              <a:t> </a:t>
            </a:r>
            <a:r>
              <a:rPr lang="fr-FR" sz="1600" b="1">
                <a:latin typeface="Calibri"/>
                <a:ea typeface="Calibri" panose="020F0502020204030204" pitchFamily="34" charset="0"/>
                <a:cs typeface="Times New Roman"/>
                <a:sym typeface="Wingdings" panose="05000000000000000000" pitchFamily="2" charset="2"/>
              </a:rPr>
              <a:t>tous types d’entités (entreprises, collectivités locales, AOT/AOM, etc.)</a:t>
            </a:r>
            <a:endParaRPr lang="fr-FR" sz="1600" b="1">
              <a:effectLst/>
              <a:latin typeface="Calibri"/>
              <a:ea typeface="Calibri" panose="020F0502020204030204" pitchFamily="34" charset="0"/>
              <a:cs typeface="Times New Roman"/>
            </a:endParaRPr>
          </a:p>
          <a:p>
            <a:pPr marL="285750" indent="-285750">
              <a:lnSpc>
                <a:spcPct val="107000"/>
              </a:lnSpc>
              <a:buFont typeface="Arial" panose="020B0604020202020204" pitchFamily="34" charset="0"/>
              <a:buChar char="•"/>
            </a:pPr>
            <a:r>
              <a:rPr lang="fr-FR" sz="1600">
                <a:effectLst/>
                <a:latin typeface="Calibri"/>
                <a:ea typeface="Calibri" panose="020F0502020204030204" pitchFamily="34" charset="0"/>
                <a:cs typeface="Times New Roman"/>
              </a:rPr>
              <a:t>Lot autobus </a:t>
            </a:r>
            <a:r>
              <a:rPr lang="fr-FR" sz="1600" b="1">
                <a:effectLst/>
                <a:latin typeface="Calibri"/>
                <a:ea typeface="Calibri" panose="020F0502020204030204" pitchFamily="34" charset="0"/>
                <a:cs typeface="Times New Roman"/>
                <a:sym typeface="Wingdings" panose="05000000000000000000" pitchFamily="2" charset="2"/>
              </a:rPr>
              <a:t> AOM de moins de 400.000 habitants</a:t>
            </a:r>
            <a:endParaRPr lang="fr-FR" sz="1600" b="1">
              <a:effectLst/>
              <a:latin typeface="Calibri"/>
              <a:ea typeface="Calibri" panose="020F0502020204030204" pitchFamily="34" charset="0"/>
              <a:cs typeface="Times New Roman"/>
            </a:endParaRPr>
          </a:p>
          <a:p>
            <a:pPr marL="285750" indent="-285750">
              <a:lnSpc>
                <a:spcPct val="107000"/>
              </a:lnSpc>
              <a:buFont typeface="Arial" panose="020B0604020202020204" pitchFamily="34" charset="0"/>
              <a:buChar char="•"/>
            </a:pPr>
            <a:r>
              <a:rPr lang="fr-FR" sz="1600" b="1">
                <a:latin typeface="Calibri"/>
                <a:ea typeface="Calibri" panose="020F0502020204030204" pitchFamily="34" charset="0"/>
                <a:cs typeface="Times New Roman"/>
              </a:rPr>
              <a:t>Le bénéficiaire est l’exploitant final des véhicules </a:t>
            </a:r>
            <a:endParaRPr lang="fr-FR" sz="1600" b="1">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Espace réservé du contenu 7">
            <a:extLst>
              <a:ext uri="{FF2B5EF4-FFF2-40B4-BE49-F238E27FC236}">
                <a16:creationId xmlns:a16="http://schemas.microsoft.com/office/drawing/2014/main" id="{715B59D5-C29E-9D09-73EC-384E71870163}"/>
              </a:ext>
            </a:extLst>
          </p:cNvPr>
          <p:cNvSpPr>
            <a:spLocks noGrp="1"/>
          </p:cNvSpPr>
          <p:nvPr>
            <p:ph sz="quarter" idx="4"/>
          </p:nvPr>
        </p:nvSpPr>
        <p:spPr>
          <a:xfrm>
            <a:off x="1249265" y="4899930"/>
            <a:ext cx="10580785" cy="1360493"/>
          </a:xfrm>
        </p:spPr>
        <p:txBody>
          <a:bodyPr>
            <a:normAutofit fontScale="92500"/>
          </a:bodyPr>
          <a:lstStyle/>
          <a:p>
            <a:pPr marL="285750" indent="-285750">
              <a:lnSpc>
                <a:spcPct val="107000"/>
              </a:lnSpc>
              <a:spcAft>
                <a:spcPts val="0"/>
              </a:spcAft>
              <a:buFont typeface="Arial" panose="020B0604020202020204" pitchFamily="34" charset="0"/>
              <a:buChar char="•"/>
            </a:pPr>
            <a:r>
              <a:rPr lang="fr-FR">
                <a:effectLst/>
                <a:latin typeface="Calibri" panose="020F0502020204030204" pitchFamily="34" charset="0"/>
                <a:ea typeface="Calibri" panose="020F0502020204030204" pitchFamily="34" charset="0"/>
                <a:cs typeface="Times New Roman" panose="02020603050405020304" pitchFamily="18" charset="0"/>
              </a:rPr>
              <a:t>L’aide de véhicules ne pourra concerner que des véhicules commandés/loués après la date de dépôt du dossier de demande d’aide</a:t>
            </a:r>
          </a:p>
          <a:p>
            <a:pPr marL="285750" indent="-285750">
              <a:lnSpc>
                <a:spcPct val="107000"/>
              </a:lnSpc>
              <a:spcAft>
                <a:spcPts val="0"/>
              </a:spcAft>
              <a:buFont typeface="Arial" panose="020B0604020202020204" pitchFamily="34" charset="0"/>
              <a:buChar char="•"/>
            </a:pPr>
            <a:r>
              <a:rPr lang="fr-FR">
                <a:latin typeface="Calibri" panose="020F0502020204030204" pitchFamily="34" charset="0"/>
                <a:ea typeface="Calibri" panose="020F0502020204030204" pitchFamily="34" charset="0"/>
                <a:cs typeface="Times New Roman" panose="02020603050405020304" pitchFamily="18" charset="0"/>
              </a:rPr>
              <a:t>Pas de date limite pour la commande des véhicules</a:t>
            </a:r>
            <a:endParaRPr lang="fr-FR">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fr-FR" b="1">
                <a:effectLst/>
                <a:latin typeface="Calibri" panose="020F0502020204030204" pitchFamily="34" charset="0"/>
                <a:ea typeface="Calibri" panose="020F0502020204030204" pitchFamily="34" charset="0"/>
                <a:cs typeface="Times New Roman" panose="02020603050405020304" pitchFamily="18" charset="0"/>
              </a:rPr>
              <a:t>24 mois pour terminer l’opération </a:t>
            </a:r>
            <a:r>
              <a:rPr lang="fr-FR" i="1">
                <a:effectLst/>
                <a:latin typeface="Calibri" panose="020F0502020204030204" pitchFamily="34" charset="0"/>
                <a:ea typeface="Calibri" panose="020F0502020204030204" pitchFamily="34" charset="0"/>
                <a:cs typeface="Times New Roman" panose="02020603050405020304" pitchFamily="18" charset="0"/>
              </a:rPr>
              <a:t>(durée entre la date de la première commande et la date de mise en service du dernier véhicule)</a:t>
            </a:r>
          </a:p>
          <a:p>
            <a:pPr marL="285750" indent="-285750">
              <a:lnSpc>
                <a:spcPct val="107000"/>
              </a:lnSpc>
              <a:spcAft>
                <a:spcPts val="0"/>
              </a:spcAft>
              <a:buFont typeface="Arial" panose="020B0604020202020204" pitchFamily="34" charset="0"/>
              <a:buChar char="•"/>
            </a:pPr>
            <a:r>
              <a:rPr lang="fr-FR">
                <a:latin typeface="Calibri" panose="020F0502020204030204" pitchFamily="34" charset="0"/>
                <a:ea typeface="Calibri" panose="020F0502020204030204" pitchFamily="34" charset="0"/>
                <a:cs typeface="Calibri" panose="020F0502020204030204" pitchFamily="34" charset="0"/>
              </a:rPr>
              <a:t>Durée contractuelle de la convention d’aide sera de maximum 36 mois</a:t>
            </a:r>
          </a:p>
          <a:p>
            <a:pPr marL="285750" indent="-285750">
              <a:lnSpc>
                <a:spcPct val="107000"/>
              </a:lnSpc>
              <a:spcAft>
                <a:spcPts val="0"/>
              </a:spcAft>
              <a:buFont typeface="Arial" panose="020B0604020202020204" pitchFamily="34" charset="0"/>
              <a:buChar char="•"/>
            </a:pPr>
            <a:r>
              <a:rPr lang="fr-FR">
                <a:latin typeface="Calibri" panose="020F0502020204030204" pitchFamily="34" charset="0"/>
                <a:ea typeface="Calibri" panose="020F0502020204030204" pitchFamily="34" charset="0"/>
                <a:cs typeface="Calibri" panose="020F0502020204030204" pitchFamily="34" charset="0"/>
              </a:rPr>
              <a:t>Clôture du programme E-Trans le 31/12/2028 </a:t>
            </a:r>
            <a:r>
              <a:rPr lang="fr-FR">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Date limite de suivi technique des dossiers et du versement des subventions</a:t>
            </a:r>
            <a:endParaRPr lang="fr-FR">
              <a:latin typeface="Calibri" panose="020F0502020204030204" pitchFamily="34" charset="0"/>
              <a:ea typeface="Calibri" panose="020F0502020204030204" pitchFamily="34" charset="0"/>
              <a:cs typeface="Calibri" panose="020F0502020204030204" pitchFamily="34" charset="0"/>
            </a:endParaRPr>
          </a:p>
        </p:txBody>
      </p:sp>
      <p:pic>
        <p:nvPicPr>
          <p:cNvPr id="17" name="Graphique 16" descr="Chronomètre avec un remplissage uni">
            <a:extLst>
              <a:ext uri="{FF2B5EF4-FFF2-40B4-BE49-F238E27FC236}">
                <a16:creationId xmlns:a16="http://schemas.microsoft.com/office/drawing/2014/main" id="{12C2398A-4385-757D-118E-7875CBC7171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34865" y="5072167"/>
            <a:ext cx="914400" cy="914400"/>
          </a:xfrm>
          <a:prstGeom prst="rect">
            <a:avLst/>
          </a:prstGeom>
        </p:spPr>
      </p:pic>
      <p:sp>
        <p:nvSpPr>
          <p:cNvPr id="4" name="Espace réservé du contenu 12">
            <a:extLst>
              <a:ext uri="{FF2B5EF4-FFF2-40B4-BE49-F238E27FC236}">
                <a16:creationId xmlns:a16="http://schemas.microsoft.com/office/drawing/2014/main" id="{C548BDB8-6772-6E43-F8BF-C2991F98FED1}"/>
              </a:ext>
            </a:extLst>
          </p:cNvPr>
          <p:cNvSpPr txBox="1">
            <a:spLocks/>
          </p:cNvSpPr>
          <p:nvPr/>
        </p:nvSpPr>
        <p:spPr>
          <a:xfrm>
            <a:off x="8114581" y="2127293"/>
            <a:ext cx="3324943" cy="1159135"/>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0"/>
              </a:spcAft>
            </a:pPr>
            <a:r>
              <a:rPr lang="fr-FR" b="1">
                <a:latin typeface="Calibri" panose="020F0502020204030204" pitchFamily="34" charset="0"/>
                <a:ea typeface="Calibri" panose="020F0502020204030204" pitchFamily="34" charset="0"/>
                <a:cs typeface="Calibri" panose="020F0502020204030204" pitchFamily="34" charset="0"/>
              </a:rPr>
              <a:t>Les dossiers sont classés par lots</a:t>
            </a:r>
          </a:p>
          <a:p>
            <a:pPr indent="-228600">
              <a:lnSpc>
                <a:spcPct val="107000"/>
              </a:lnSpc>
            </a:pPr>
            <a:r>
              <a:rPr lang="fr-FR">
                <a:latin typeface="Calibri" panose="020F0502020204030204" pitchFamily="34" charset="0"/>
                <a:ea typeface="Calibri" panose="020F0502020204030204" pitchFamily="34" charset="0"/>
                <a:cs typeface="Calibri" panose="020F0502020204030204" pitchFamily="34" charset="0"/>
                <a:sym typeface="Wingdings" panose="05000000000000000000" pitchFamily="2" charset="2"/>
              </a:rPr>
              <a:t> impossible de présenter un dossier de candidature avec des véhicules appartenant à différents lots</a:t>
            </a:r>
            <a:endParaRPr lang="fr-FR">
              <a:latin typeface="Calibri" panose="020F0502020204030204" pitchFamily="34" charset="0"/>
              <a:ea typeface="Calibri" panose="020F0502020204030204" pitchFamily="34" charset="0"/>
              <a:cs typeface="Calibri" panose="020F0502020204030204" pitchFamily="34" charset="0"/>
            </a:endParaRPr>
          </a:p>
        </p:txBody>
      </p:sp>
      <p:pic>
        <p:nvPicPr>
          <p:cNvPr id="77" name="Graphique 76" descr="Avertissement avec un remplissage uni">
            <a:extLst>
              <a:ext uri="{FF2B5EF4-FFF2-40B4-BE49-F238E27FC236}">
                <a16:creationId xmlns:a16="http://schemas.microsoft.com/office/drawing/2014/main" id="{99F693A0-7F23-972F-1D91-45CB1996553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601815" y="2201381"/>
            <a:ext cx="340241" cy="340241"/>
          </a:xfrm>
          <a:prstGeom prst="rect">
            <a:avLst/>
          </a:prstGeom>
        </p:spPr>
      </p:pic>
      <p:cxnSp>
        <p:nvCxnSpPr>
          <p:cNvPr id="78" name="Connecteur droit 77">
            <a:extLst>
              <a:ext uri="{FF2B5EF4-FFF2-40B4-BE49-F238E27FC236}">
                <a16:creationId xmlns:a16="http://schemas.microsoft.com/office/drawing/2014/main" id="{9A87502C-AB5A-2CCE-7C37-917DC15BBA9B}"/>
              </a:ext>
            </a:extLst>
          </p:cNvPr>
          <p:cNvCxnSpPr>
            <a:cxnSpLocks/>
          </p:cNvCxnSpPr>
          <p:nvPr/>
        </p:nvCxnSpPr>
        <p:spPr>
          <a:xfrm>
            <a:off x="8032110" y="2209800"/>
            <a:ext cx="0" cy="100012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52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uiExpand="1"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7"/>
            <a:ext cx="11388916" cy="711349"/>
          </a:xfrm>
        </p:spPr>
        <p:txBody>
          <a:bodyPr/>
          <a:lstStyle/>
          <a:p>
            <a:pPr marL="514350" indent="-514350">
              <a:buFont typeface="+mj-lt"/>
              <a:buAutoNum type="arabicPeriod" startAt="4"/>
            </a:pPr>
            <a:r>
              <a:rPr lang="fr-FR"/>
              <a:t>CAHIER DES CHARGES DE L’AAP</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7</a:t>
            </a:fld>
            <a:endParaRPr lang="fr-FR"/>
          </a:p>
        </p:txBody>
      </p:sp>
      <p:sp>
        <p:nvSpPr>
          <p:cNvPr id="3" name="ZoneTexte 2">
            <a:extLst>
              <a:ext uri="{FF2B5EF4-FFF2-40B4-BE49-F238E27FC236}">
                <a16:creationId xmlns:a16="http://schemas.microsoft.com/office/drawing/2014/main" id="{7A026571-394F-1F23-5084-7B462FD9198A}"/>
              </a:ext>
            </a:extLst>
          </p:cNvPr>
          <p:cNvSpPr txBox="1"/>
          <p:nvPr/>
        </p:nvSpPr>
        <p:spPr>
          <a:xfrm>
            <a:off x="401541" y="1481796"/>
            <a:ext cx="9512926"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a:pPr>
            <a:r>
              <a:rPr lang="fr-FR" sz="2800"/>
              <a:t>Périmètre technique</a:t>
            </a:r>
          </a:p>
        </p:txBody>
      </p:sp>
      <p:pic>
        <p:nvPicPr>
          <p:cNvPr id="14" name="Graphique 13" descr="Camion contour">
            <a:extLst>
              <a:ext uri="{FF2B5EF4-FFF2-40B4-BE49-F238E27FC236}">
                <a16:creationId xmlns:a16="http://schemas.microsoft.com/office/drawing/2014/main" id="{5597EE99-9048-3AEC-B2B7-323AB91C27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2924" y="1852336"/>
            <a:ext cx="914400" cy="914400"/>
          </a:xfrm>
          <a:prstGeom prst="rect">
            <a:avLst/>
          </a:prstGeom>
        </p:spPr>
      </p:pic>
      <p:graphicFrame>
        <p:nvGraphicFramePr>
          <p:cNvPr id="25" name="Tableau 24">
            <a:extLst>
              <a:ext uri="{FF2B5EF4-FFF2-40B4-BE49-F238E27FC236}">
                <a16:creationId xmlns:a16="http://schemas.microsoft.com/office/drawing/2014/main" id="{B9DFF689-9424-13A8-CAC4-247E8C823F18}"/>
              </a:ext>
            </a:extLst>
          </p:cNvPr>
          <p:cNvGraphicFramePr>
            <a:graphicFrameLocks noGrp="1"/>
          </p:cNvGraphicFramePr>
          <p:nvPr>
            <p:extLst>
              <p:ext uri="{D42A27DB-BD31-4B8C-83A1-F6EECF244321}">
                <p14:modId xmlns:p14="http://schemas.microsoft.com/office/powerpoint/2010/main" val="1243747723"/>
              </p:ext>
            </p:extLst>
          </p:nvPr>
        </p:nvGraphicFramePr>
        <p:xfrm>
          <a:off x="542925" y="2705284"/>
          <a:ext cx="11315704" cy="1176317"/>
        </p:xfrm>
        <a:graphic>
          <a:graphicData uri="http://schemas.openxmlformats.org/drawingml/2006/table">
            <a:tbl>
              <a:tblPr firstRow="1" bandRow="1">
                <a:tableStyleId>{5C22544A-7EE6-4342-B048-85BDC9FD1C3A}</a:tableStyleId>
              </a:tblPr>
              <a:tblGrid>
                <a:gridCol w="2247900">
                  <a:extLst>
                    <a:ext uri="{9D8B030D-6E8A-4147-A177-3AD203B41FA5}">
                      <a16:colId xmlns:a16="http://schemas.microsoft.com/office/drawing/2014/main" val="3236981516"/>
                    </a:ext>
                  </a:extLst>
                </a:gridCol>
                <a:gridCol w="1971675">
                  <a:extLst>
                    <a:ext uri="{9D8B030D-6E8A-4147-A177-3AD203B41FA5}">
                      <a16:colId xmlns:a16="http://schemas.microsoft.com/office/drawing/2014/main" val="3858979833"/>
                    </a:ext>
                  </a:extLst>
                </a:gridCol>
                <a:gridCol w="1676400">
                  <a:extLst>
                    <a:ext uri="{9D8B030D-6E8A-4147-A177-3AD203B41FA5}">
                      <a16:colId xmlns:a16="http://schemas.microsoft.com/office/drawing/2014/main" val="4260597292"/>
                    </a:ext>
                  </a:extLst>
                </a:gridCol>
                <a:gridCol w="1924050">
                  <a:extLst>
                    <a:ext uri="{9D8B030D-6E8A-4147-A177-3AD203B41FA5}">
                      <a16:colId xmlns:a16="http://schemas.microsoft.com/office/drawing/2014/main" val="4098167727"/>
                    </a:ext>
                  </a:extLst>
                </a:gridCol>
                <a:gridCol w="1457325">
                  <a:extLst>
                    <a:ext uri="{9D8B030D-6E8A-4147-A177-3AD203B41FA5}">
                      <a16:colId xmlns:a16="http://schemas.microsoft.com/office/drawing/2014/main" val="2543914182"/>
                    </a:ext>
                  </a:extLst>
                </a:gridCol>
                <a:gridCol w="2038354">
                  <a:extLst>
                    <a:ext uri="{9D8B030D-6E8A-4147-A177-3AD203B41FA5}">
                      <a16:colId xmlns:a16="http://schemas.microsoft.com/office/drawing/2014/main" val="3347844501"/>
                    </a:ext>
                  </a:extLst>
                </a:gridCol>
              </a:tblGrid>
              <a:tr h="536237">
                <a:tc>
                  <a:txBody>
                    <a:bodyPr/>
                    <a:lstStyle/>
                    <a:p>
                      <a:endParaRPr lang="fr-F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a:t>N2 PTAC≥7,5t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a:t>N3 porteur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a:t>N3 tracteur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a:t>M2 et M3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a:t>Navette urbaine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8189255"/>
                  </a:ext>
                </a:extLst>
              </a:tr>
              <a:tr h="639617">
                <a:tc>
                  <a:txBody>
                    <a:bodyPr/>
                    <a:lstStyle/>
                    <a:p>
                      <a:r>
                        <a:rPr lang="fr-FR"/>
                        <a:t>Plafonds d’aides par véhicule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a:t>20 000 €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t>65 000 €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t>90 000 €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t>75 000€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t>50 000€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5856619"/>
                  </a:ext>
                </a:extLst>
              </a:tr>
            </a:tbl>
          </a:graphicData>
        </a:graphic>
      </p:graphicFrame>
      <p:sp>
        <p:nvSpPr>
          <p:cNvPr id="19" name="ZoneTexte 18">
            <a:extLst>
              <a:ext uri="{FF2B5EF4-FFF2-40B4-BE49-F238E27FC236}">
                <a16:creationId xmlns:a16="http://schemas.microsoft.com/office/drawing/2014/main" id="{48717A2C-7F05-2136-6404-9A1ED6CD7BE2}"/>
              </a:ext>
            </a:extLst>
          </p:cNvPr>
          <p:cNvSpPr txBox="1"/>
          <p:nvPr/>
        </p:nvSpPr>
        <p:spPr>
          <a:xfrm>
            <a:off x="1526877" y="2169603"/>
            <a:ext cx="2797628" cy="369332"/>
          </a:xfrm>
          <a:prstGeom prst="rect">
            <a:avLst/>
          </a:prstGeom>
          <a:noFill/>
        </p:spPr>
        <p:txBody>
          <a:bodyPr wrap="square" rtlCol="0">
            <a:spAutoFit/>
          </a:bodyPr>
          <a:lstStyle/>
          <a:p>
            <a:r>
              <a:rPr lang="fr-FR" b="1" i="1"/>
              <a:t>Véhicules éligibles</a:t>
            </a:r>
          </a:p>
        </p:txBody>
      </p:sp>
      <p:pic>
        <p:nvPicPr>
          <p:cNvPr id="2" name="Graphique 1" descr="Presse-papiers mixte contour">
            <a:extLst>
              <a:ext uri="{FF2B5EF4-FFF2-40B4-BE49-F238E27FC236}">
                <a16:creationId xmlns:a16="http://schemas.microsoft.com/office/drawing/2014/main" id="{54BF9D5A-9227-D856-8DB9-8906B9C29D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73916" y="4846565"/>
            <a:ext cx="914400" cy="914400"/>
          </a:xfrm>
          <a:prstGeom prst="rect">
            <a:avLst/>
          </a:prstGeom>
        </p:spPr>
      </p:pic>
      <p:sp>
        <p:nvSpPr>
          <p:cNvPr id="4" name="ZoneTexte 3">
            <a:extLst>
              <a:ext uri="{FF2B5EF4-FFF2-40B4-BE49-F238E27FC236}">
                <a16:creationId xmlns:a16="http://schemas.microsoft.com/office/drawing/2014/main" id="{E0F37C54-8B3C-1982-3D27-758EB843AB81}"/>
              </a:ext>
            </a:extLst>
          </p:cNvPr>
          <p:cNvSpPr txBox="1"/>
          <p:nvPr/>
        </p:nvSpPr>
        <p:spPr>
          <a:xfrm>
            <a:off x="3988317" y="5053935"/>
            <a:ext cx="4719848" cy="671915"/>
          </a:xfrm>
          <a:prstGeom prst="rect">
            <a:avLst/>
          </a:prstGeom>
          <a:noFill/>
        </p:spPr>
        <p:txBody>
          <a:bodyPr wrap="square">
            <a:spAutoFit/>
          </a:bodyPr>
          <a:lstStyle/>
          <a:p>
            <a:pPr marL="285750" indent="-285750">
              <a:lnSpc>
                <a:spcPct val="107000"/>
              </a:lnSpc>
              <a:buFont typeface="Arial" panose="020B0604020202020204" pitchFamily="34" charset="0"/>
              <a:buChar char="•"/>
            </a:pPr>
            <a:r>
              <a:rPr lang="fr-FR" b="1">
                <a:effectLst/>
                <a:latin typeface="Calibri" panose="020F0502020204030204" pitchFamily="34" charset="0"/>
                <a:ea typeface="Calibri" panose="020F0502020204030204" pitchFamily="34" charset="0"/>
                <a:cs typeface="Times New Roman" panose="02020603050405020304" pitchFamily="18" charset="0"/>
              </a:rPr>
              <a:t>10 M</a:t>
            </a:r>
            <a:r>
              <a:rPr lang="fr-FR" b="1">
                <a:effectLst/>
                <a:latin typeface="Calibri" panose="020F0502020204030204" pitchFamily="34" charset="0"/>
                <a:ea typeface="Calibri" panose="020F0502020204030204" pitchFamily="34" charset="0"/>
                <a:cs typeface="Calibri" panose="020F0502020204030204" pitchFamily="34" charset="0"/>
              </a:rPr>
              <a:t>€</a:t>
            </a:r>
            <a:r>
              <a:rPr lang="fr-FR">
                <a:effectLst/>
                <a:latin typeface="Calibri" panose="020F0502020204030204" pitchFamily="34" charset="0"/>
                <a:ea typeface="Calibri" panose="020F0502020204030204" pitchFamily="34" charset="0"/>
                <a:cs typeface="Calibri" panose="020F0502020204030204" pitchFamily="34" charset="0"/>
              </a:rPr>
              <a:t> d’aides maximum</a:t>
            </a:r>
            <a:r>
              <a:rPr lang="fr-FR">
                <a:effectLst/>
                <a:latin typeface="Calibri" panose="020F0502020204030204" pitchFamily="34" charset="0"/>
                <a:ea typeface="Calibri" panose="020F0502020204030204" pitchFamily="34" charset="0"/>
                <a:cs typeface="Times New Roman" panose="02020603050405020304" pitchFamily="18" charset="0"/>
              </a:rPr>
              <a:t> </a:t>
            </a:r>
            <a:r>
              <a:rPr lang="fr-FR" b="1">
                <a:effectLst/>
                <a:latin typeface="Calibri" panose="020F0502020204030204" pitchFamily="34" charset="0"/>
                <a:ea typeface="Calibri" panose="020F0502020204030204" pitchFamily="34" charset="0"/>
                <a:cs typeface="Times New Roman" panose="02020603050405020304" pitchFamily="18" charset="0"/>
              </a:rPr>
              <a:t>par entreprise</a:t>
            </a:r>
          </a:p>
          <a:p>
            <a:pPr marL="285750" indent="-285750">
              <a:lnSpc>
                <a:spcPct val="107000"/>
              </a:lnSpc>
              <a:buFont typeface="Arial" panose="020B0604020202020204" pitchFamily="34" charset="0"/>
              <a:buChar char="•"/>
            </a:pPr>
            <a:r>
              <a:rPr lang="fr-FR" b="1">
                <a:latin typeface="Calibri" panose="020F0502020204030204" pitchFamily="34" charset="0"/>
                <a:ea typeface="Calibri" panose="020F0502020204030204" pitchFamily="34" charset="0"/>
                <a:cs typeface="Times New Roman" panose="02020603050405020304" pitchFamily="18" charset="0"/>
              </a:rPr>
              <a:t>Bornes de recharge inéligibles</a:t>
            </a:r>
            <a:endParaRPr lang="fr-FR" b="1">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oupe 9">
            <a:extLst>
              <a:ext uri="{FF2B5EF4-FFF2-40B4-BE49-F238E27FC236}">
                <a16:creationId xmlns:a16="http://schemas.microsoft.com/office/drawing/2014/main" id="{A372F474-7AF3-4F6C-5DF4-6EF74E5BFDA3}"/>
              </a:ext>
            </a:extLst>
          </p:cNvPr>
          <p:cNvGrpSpPr/>
          <p:nvPr/>
        </p:nvGrpSpPr>
        <p:grpSpPr>
          <a:xfrm>
            <a:off x="4118037" y="4020603"/>
            <a:ext cx="3955926" cy="340241"/>
            <a:chOff x="4118037" y="3911214"/>
            <a:chExt cx="3955926" cy="340241"/>
          </a:xfrm>
        </p:grpSpPr>
        <p:sp>
          <p:nvSpPr>
            <p:cNvPr id="21" name="ZoneTexte 20">
              <a:extLst>
                <a:ext uri="{FF2B5EF4-FFF2-40B4-BE49-F238E27FC236}">
                  <a16:creationId xmlns:a16="http://schemas.microsoft.com/office/drawing/2014/main" id="{1C7BFF5D-C9D0-575C-DF8C-56637EC59CB5}"/>
                </a:ext>
              </a:extLst>
            </p:cNvPr>
            <p:cNvSpPr txBox="1"/>
            <p:nvPr/>
          </p:nvSpPr>
          <p:spPr>
            <a:xfrm>
              <a:off x="4118037" y="3923855"/>
              <a:ext cx="3955926" cy="307777"/>
            </a:xfrm>
            <a:prstGeom prst="rect">
              <a:avLst/>
            </a:prstGeom>
            <a:noFill/>
          </p:spPr>
          <p:txBody>
            <a:bodyPr wrap="square" rtlCol="0">
              <a:spAutoFit/>
            </a:bodyPr>
            <a:lstStyle/>
            <a:p>
              <a:pPr algn="ctr"/>
              <a:r>
                <a:rPr lang="fr-FR" sz="1400" i="1"/>
                <a:t>Bennes à ordure ménagères exclues</a:t>
              </a:r>
            </a:p>
          </p:txBody>
        </p:sp>
        <p:pic>
          <p:nvPicPr>
            <p:cNvPr id="9" name="Graphique 8" descr="Avertissement avec un remplissage uni">
              <a:extLst>
                <a:ext uri="{FF2B5EF4-FFF2-40B4-BE49-F238E27FC236}">
                  <a16:creationId xmlns:a16="http://schemas.microsoft.com/office/drawing/2014/main" id="{C7D5FAEA-74EA-5AFE-9CB4-5F333B80C18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38625" y="3911214"/>
              <a:ext cx="340241" cy="340241"/>
            </a:xfrm>
            <a:prstGeom prst="rect">
              <a:avLst/>
            </a:prstGeom>
          </p:spPr>
        </p:pic>
      </p:grpSp>
    </p:spTree>
    <p:extLst>
      <p:ext uri="{BB962C8B-B14F-4D97-AF65-F5344CB8AC3E}">
        <p14:creationId xmlns:p14="http://schemas.microsoft.com/office/powerpoint/2010/main" val="2539421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F80EB3D-DD7E-4D25-98CC-1B529F37502B}"/>
              </a:ext>
            </a:extLst>
          </p:cNvPr>
          <p:cNvSpPr>
            <a:spLocks noGrp="1"/>
          </p:cNvSpPr>
          <p:nvPr>
            <p:ph type="title"/>
          </p:nvPr>
        </p:nvSpPr>
        <p:spPr>
          <a:xfrm>
            <a:off x="401542" y="770447"/>
            <a:ext cx="11388916" cy="711349"/>
          </a:xfrm>
        </p:spPr>
        <p:txBody>
          <a:bodyPr/>
          <a:lstStyle/>
          <a:p>
            <a:pPr marL="514350" indent="-514350">
              <a:buFont typeface="+mj-lt"/>
              <a:buAutoNum type="arabicPeriod" startAt="4"/>
            </a:pPr>
            <a:r>
              <a:rPr lang="fr-FR"/>
              <a:t>CAHIER DES CHARGES DE L’AAP</a:t>
            </a:r>
          </a:p>
        </p:txBody>
      </p:sp>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8</a:t>
            </a:fld>
            <a:endParaRPr lang="fr-FR"/>
          </a:p>
        </p:txBody>
      </p:sp>
      <p:sp>
        <p:nvSpPr>
          <p:cNvPr id="13" name="Espace réservé du contenu 12">
            <a:extLst>
              <a:ext uri="{FF2B5EF4-FFF2-40B4-BE49-F238E27FC236}">
                <a16:creationId xmlns:a16="http://schemas.microsoft.com/office/drawing/2014/main" id="{35D91346-B015-4FF9-9139-9DB216F30E47}"/>
              </a:ext>
            </a:extLst>
          </p:cNvPr>
          <p:cNvSpPr>
            <a:spLocks noGrp="1"/>
          </p:cNvSpPr>
          <p:nvPr>
            <p:ph sz="quarter" idx="4"/>
          </p:nvPr>
        </p:nvSpPr>
        <p:spPr>
          <a:xfrm>
            <a:off x="3320716" y="4718476"/>
            <a:ext cx="8458080" cy="630070"/>
          </a:xfrm>
        </p:spPr>
        <p:txBody>
          <a:bodyPr>
            <a:noAutofit/>
          </a:bodyPr>
          <a:lstStyle/>
          <a:p>
            <a:pPr marL="914400" lvl="2" indent="0">
              <a:lnSpc>
                <a:spcPct val="107000"/>
              </a:lnSpc>
              <a:buNone/>
            </a:pPr>
            <a:r>
              <a:rPr lang="fr-FR" sz="1800" b="1">
                <a:solidFill>
                  <a:schemeClr val="tx2"/>
                </a:solidFill>
                <a:effectLst/>
                <a:latin typeface="Calibri" panose="020F0502020204030204" pitchFamily="34" charset="0"/>
                <a:ea typeface="Calibri" panose="020F0502020204030204" pitchFamily="34" charset="0"/>
                <a:cs typeface="Calibri" panose="020F0502020204030204" pitchFamily="34" charset="0"/>
              </a:rPr>
              <a:t>Véhicule thermique neuf de même catégorie qui aurait été acheté en l’absence de l’aide</a:t>
            </a:r>
            <a:endParaRPr lang="fr-FR" sz="1800" b="1">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914400" lvl="2" indent="0">
              <a:lnSpc>
                <a:spcPct val="107000"/>
              </a:lnSpc>
              <a:buNone/>
            </a:pPr>
            <a:endParaRPr lang="fr-FR" sz="1800" b="1">
              <a:effectLst/>
              <a:latin typeface="Calibri" panose="020F0502020204030204" pitchFamily="34" charset="0"/>
              <a:ea typeface="Calibri" panose="020F0502020204030204" pitchFamily="34" charset="0"/>
              <a:cs typeface="Calibri" panose="020F0502020204030204" pitchFamily="34" charset="0"/>
            </a:endParaRPr>
          </a:p>
          <a:p>
            <a:r>
              <a:rPr lang="fr-FR" sz="1800">
                <a:latin typeface="Calibri" panose="020F0502020204030204" pitchFamily="34" charset="0"/>
                <a:ea typeface="Calibri" panose="020F0502020204030204" pitchFamily="34" charset="0"/>
                <a:cs typeface="Calibri" panose="020F0502020204030204" pitchFamily="34" charset="0"/>
              </a:rPr>
              <a:t>	</a:t>
            </a:r>
          </a:p>
        </p:txBody>
      </p:sp>
      <p:sp>
        <p:nvSpPr>
          <p:cNvPr id="25" name="ZoneTexte 24">
            <a:extLst>
              <a:ext uri="{FF2B5EF4-FFF2-40B4-BE49-F238E27FC236}">
                <a16:creationId xmlns:a16="http://schemas.microsoft.com/office/drawing/2014/main" id="{95FFFF94-C987-168C-8462-32B90E8A4ECF}"/>
              </a:ext>
            </a:extLst>
          </p:cNvPr>
          <p:cNvSpPr txBox="1"/>
          <p:nvPr/>
        </p:nvSpPr>
        <p:spPr>
          <a:xfrm>
            <a:off x="4259334" y="5393632"/>
            <a:ext cx="7348733" cy="646331"/>
          </a:xfrm>
          <a:prstGeom prst="rect">
            <a:avLst/>
          </a:prstGeom>
          <a:noFill/>
        </p:spPr>
        <p:txBody>
          <a:bodyPr wrap="square" rtlCol="0">
            <a:spAutoFit/>
          </a:bodyPr>
          <a:lstStyle/>
          <a:p>
            <a:r>
              <a:rPr lang="fr-FR">
                <a:solidFill>
                  <a:srgbClr val="FF0000"/>
                </a:solidFill>
                <a:latin typeface="Calibri" panose="020F0502020204030204" pitchFamily="34" charset="0"/>
                <a:ea typeface="Calibri" panose="020F0502020204030204" pitchFamily="34" charset="0"/>
                <a:cs typeface="Calibri" panose="020F0502020204030204" pitchFamily="34" charset="0"/>
              </a:rPr>
              <a:t>V</a:t>
            </a:r>
            <a:r>
              <a:rPr lang="fr-FR">
                <a:solidFill>
                  <a:srgbClr val="FF0000"/>
                </a:solidFill>
                <a:effectLst/>
                <a:latin typeface="Calibri" panose="020F0502020204030204" pitchFamily="34" charset="0"/>
                <a:ea typeface="Calibri" panose="020F0502020204030204" pitchFamily="34" charset="0"/>
                <a:cs typeface="Calibri" panose="020F0502020204030204" pitchFamily="34" charset="0"/>
              </a:rPr>
              <a:t>éhicule actuellement en exploitation qui serait remplacé dans le cas de la mise en œuvre du projet</a:t>
            </a:r>
            <a:endParaRPr lang="fr-FR">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7A026571-394F-1F23-5084-7B462FD9198A}"/>
              </a:ext>
            </a:extLst>
          </p:cNvPr>
          <p:cNvSpPr txBox="1"/>
          <p:nvPr/>
        </p:nvSpPr>
        <p:spPr>
          <a:xfrm>
            <a:off x="401541" y="1481796"/>
            <a:ext cx="10523634"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startAt="2"/>
            </a:pPr>
            <a:r>
              <a:rPr lang="fr-FR" sz="2800"/>
              <a:t>Modes de financement, coûts éligibles et scénario de référence</a:t>
            </a:r>
          </a:p>
        </p:txBody>
      </p:sp>
      <p:sp>
        <p:nvSpPr>
          <p:cNvPr id="8" name="ZoneTexte 7">
            <a:extLst>
              <a:ext uri="{FF2B5EF4-FFF2-40B4-BE49-F238E27FC236}">
                <a16:creationId xmlns:a16="http://schemas.microsoft.com/office/drawing/2014/main" id="{455E6E62-41EB-D9CF-EE0A-D6648CAE474C}"/>
              </a:ext>
            </a:extLst>
          </p:cNvPr>
          <p:cNvSpPr txBox="1"/>
          <p:nvPr/>
        </p:nvSpPr>
        <p:spPr>
          <a:xfrm>
            <a:off x="3106554" y="5066128"/>
            <a:ext cx="733926" cy="1200329"/>
          </a:xfrm>
          <a:prstGeom prst="rect">
            <a:avLst/>
          </a:prstGeom>
          <a:noFill/>
        </p:spPr>
        <p:txBody>
          <a:bodyPr wrap="square">
            <a:spAutoFit/>
          </a:bodyPr>
          <a:lstStyle/>
          <a:p>
            <a:r>
              <a:rPr lang="fr-FR" sz="7200" b="1">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endParaRPr lang="fr-FR" sz="7200" b="1">
              <a:solidFill>
                <a:srgbClr val="FF0000"/>
              </a:solidFill>
            </a:endParaRPr>
          </a:p>
        </p:txBody>
      </p:sp>
      <p:sp>
        <p:nvSpPr>
          <p:cNvPr id="11" name="ZoneTexte 10">
            <a:extLst>
              <a:ext uri="{FF2B5EF4-FFF2-40B4-BE49-F238E27FC236}">
                <a16:creationId xmlns:a16="http://schemas.microsoft.com/office/drawing/2014/main" id="{100B2B82-1323-08DA-2145-625FC1F2678C}"/>
              </a:ext>
            </a:extLst>
          </p:cNvPr>
          <p:cNvSpPr txBox="1"/>
          <p:nvPr/>
        </p:nvSpPr>
        <p:spPr>
          <a:xfrm>
            <a:off x="3106554" y="4370541"/>
            <a:ext cx="608798" cy="1200329"/>
          </a:xfrm>
          <a:prstGeom prst="rect">
            <a:avLst/>
          </a:prstGeom>
          <a:noFill/>
        </p:spPr>
        <p:txBody>
          <a:bodyPr wrap="square">
            <a:spAutoFit/>
          </a:bodyPr>
          <a:lstStyle>
            <a:defPPr>
              <a:defRPr lang="fr-FR"/>
            </a:defPPr>
            <a:lvl1pPr>
              <a:defRPr sz="7200" b="1">
                <a:solidFill>
                  <a:schemeClr val="accent1"/>
                </a:solidFill>
                <a:effectLst/>
                <a:latin typeface="Calibri" panose="020F0502020204030204" pitchFamily="34" charset="0"/>
                <a:ea typeface="Calibri" panose="020F0502020204030204" pitchFamily="34" charset="0"/>
                <a:cs typeface="Calibri" panose="020F0502020204030204" pitchFamily="34" charset="0"/>
              </a:defRPr>
            </a:lvl1pPr>
          </a:lstStyle>
          <a:p>
            <a:r>
              <a:rPr lang="fr-FR">
                <a:solidFill>
                  <a:schemeClr val="tx2"/>
                </a:solidFill>
              </a:rPr>
              <a:t>=</a:t>
            </a:r>
          </a:p>
        </p:txBody>
      </p:sp>
      <p:sp>
        <p:nvSpPr>
          <p:cNvPr id="15" name="ZoneTexte 14">
            <a:extLst>
              <a:ext uri="{FF2B5EF4-FFF2-40B4-BE49-F238E27FC236}">
                <a16:creationId xmlns:a16="http://schemas.microsoft.com/office/drawing/2014/main" id="{3A37C6BD-2B52-C529-3AE5-A5113035DE0E}"/>
              </a:ext>
            </a:extLst>
          </p:cNvPr>
          <p:cNvSpPr txBox="1"/>
          <p:nvPr/>
        </p:nvSpPr>
        <p:spPr>
          <a:xfrm>
            <a:off x="483770" y="5163880"/>
            <a:ext cx="2326907" cy="369332"/>
          </a:xfrm>
          <a:prstGeom prst="rect">
            <a:avLst/>
          </a:prstGeom>
          <a:noFill/>
        </p:spPr>
        <p:txBody>
          <a:bodyPr wrap="square">
            <a:spAutoFit/>
          </a:bodyPr>
          <a:lstStyle/>
          <a:p>
            <a:r>
              <a:rPr lang="fr-FR" b="1">
                <a:effectLst/>
                <a:latin typeface="Calibri" panose="020F0502020204030204" pitchFamily="34" charset="0"/>
                <a:ea typeface="Calibri" panose="020F0502020204030204" pitchFamily="34" charset="0"/>
                <a:cs typeface="Calibri" panose="020F0502020204030204" pitchFamily="34" charset="0"/>
              </a:rPr>
              <a:t>Véhicule de référence </a:t>
            </a:r>
            <a:endParaRPr lang="fr-FR"/>
          </a:p>
        </p:txBody>
      </p:sp>
      <p:graphicFrame>
        <p:nvGraphicFramePr>
          <p:cNvPr id="2" name="Espace réservé du contenu 9">
            <a:extLst>
              <a:ext uri="{FF2B5EF4-FFF2-40B4-BE49-F238E27FC236}">
                <a16:creationId xmlns:a16="http://schemas.microsoft.com/office/drawing/2014/main" id="{2D246007-4B2A-7763-FA0A-2610C29554DA}"/>
              </a:ext>
            </a:extLst>
          </p:cNvPr>
          <p:cNvGraphicFramePr>
            <a:graphicFrameLocks/>
          </p:cNvGraphicFramePr>
          <p:nvPr>
            <p:extLst>
              <p:ext uri="{D42A27DB-BD31-4B8C-83A1-F6EECF244321}">
                <p14:modId xmlns:p14="http://schemas.microsoft.com/office/powerpoint/2010/main" val="2065868377"/>
              </p:ext>
            </p:extLst>
          </p:nvPr>
        </p:nvGraphicFramePr>
        <p:xfrm>
          <a:off x="638329" y="1987389"/>
          <a:ext cx="10915342" cy="1705843"/>
        </p:xfrm>
        <a:graphic>
          <a:graphicData uri="http://schemas.openxmlformats.org/drawingml/2006/table">
            <a:tbl>
              <a:tblPr firstRow="1" bandRow="1">
                <a:tableStyleId>{6E25E649-3F16-4E02-A733-19D2CDBF48F0}</a:tableStyleId>
              </a:tblPr>
              <a:tblGrid>
                <a:gridCol w="2176613">
                  <a:extLst>
                    <a:ext uri="{9D8B030D-6E8A-4147-A177-3AD203B41FA5}">
                      <a16:colId xmlns:a16="http://schemas.microsoft.com/office/drawing/2014/main" val="3011086510"/>
                    </a:ext>
                  </a:extLst>
                </a:gridCol>
                <a:gridCol w="5100282">
                  <a:extLst>
                    <a:ext uri="{9D8B030D-6E8A-4147-A177-3AD203B41FA5}">
                      <a16:colId xmlns:a16="http://schemas.microsoft.com/office/drawing/2014/main" val="3606608225"/>
                    </a:ext>
                  </a:extLst>
                </a:gridCol>
                <a:gridCol w="3638447">
                  <a:extLst>
                    <a:ext uri="{9D8B030D-6E8A-4147-A177-3AD203B41FA5}">
                      <a16:colId xmlns:a16="http://schemas.microsoft.com/office/drawing/2014/main" val="1937484086"/>
                    </a:ext>
                  </a:extLst>
                </a:gridCol>
              </a:tblGrid>
              <a:tr h="493797">
                <a:tc>
                  <a:txBody>
                    <a:bodyPr/>
                    <a:lstStyle/>
                    <a:p>
                      <a:pPr algn="ctr"/>
                      <a:endParaRPr lang="fr-FR" sz="180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600"/>
                        <a:t>Coûts éligibles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1600"/>
                        <a:t>Remarques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85902"/>
                  </a:ext>
                </a:extLst>
              </a:tr>
              <a:tr h="448906">
                <a:tc>
                  <a:txBody>
                    <a:bodyPr/>
                    <a:lstStyle/>
                    <a:p>
                      <a:pPr algn="ctr"/>
                      <a:r>
                        <a:rPr lang="fr-FR" sz="1600"/>
                        <a:t>Achat/Crédit-bail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1400"/>
                        <a:t>Coût du véhicule électrique – coût du véhicule de référence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buFont typeface="Arial" panose="020B0604020202020204" pitchFamily="34" charset="0"/>
                        <a:buNone/>
                      </a:pPr>
                      <a:r>
                        <a:rPr lang="fr-FR" sz="14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9218461"/>
                  </a:ext>
                </a:extLst>
              </a:tr>
              <a:tr h="763140">
                <a:tc>
                  <a:txBody>
                    <a:bodyPr/>
                    <a:lstStyle/>
                    <a:p>
                      <a:pPr algn="ctr"/>
                      <a:r>
                        <a:rPr lang="fr-FR" sz="1600"/>
                        <a:t>Location Longue Durée (LLD)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ctr">
                        <a:buFont typeface="Arial" panose="020B0604020202020204" pitchFamily="34" charset="0"/>
                        <a:buNone/>
                      </a:pPr>
                      <a:r>
                        <a:rPr lang="fr-FR" sz="1400"/>
                        <a:t>Loyer mensuel du véhicule électrique – loyer mensuel du véhicule de référence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ctr">
                        <a:buFont typeface="Arial" panose="020B0604020202020204" pitchFamily="34" charset="0"/>
                        <a:buNone/>
                      </a:pPr>
                      <a:r>
                        <a:rPr lang="fr-FR" sz="1400" i="1">
                          <a:latin typeface="Calibri" panose="020F0502020204030204" pitchFamily="34" charset="0"/>
                          <a:ea typeface="Calibri" panose="020F0502020204030204" pitchFamily="34" charset="0"/>
                          <a:cs typeface="Calibri" panose="020F0502020204030204" pitchFamily="34" charset="0"/>
                        </a:rPr>
                        <a:t>Les coûts éligibles sont calculés sur les 36 premiers mois de location maximum quelle que soit la durée de celle-ci</a:t>
                      </a:r>
                      <a:endParaRPr lang="fr-FR"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3110278"/>
                  </a:ext>
                </a:extLst>
              </a:tr>
            </a:tbl>
          </a:graphicData>
        </a:graphic>
      </p:graphicFrame>
      <p:grpSp>
        <p:nvGrpSpPr>
          <p:cNvPr id="16" name="Groupe 15">
            <a:extLst>
              <a:ext uri="{FF2B5EF4-FFF2-40B4-BE49-F238E27FC236}">
                <a16:creationId xmlns:a16="http://schemas.microsoft.com/office/drawing/2014/main" id="{D9BE3B7A-7F72-02F0-8DDB-60068E90A79C}"/>
              </a:ext>
            </a:extLst>
          </p:cNvPr>
          <p:cNvGrpSpPr/>
          <p:nvPr/>
        </p:nvGrpSpPr>
        <p:grpSpPr>
          <a:xfrm>
            <a:off x="730188" y="3843780"/>
            <a:ext cx="10694678" cy="592489"/>
            <a:chOff x="730188" y="3843780"/>
            <a:chExt cx="10694678" cy="592489"/>
          </a:xfrm>
        </p:grpSpPr>
        <p:sp>
          <p:nvSpPr>
            <p:cNvPr id="4" name="ZoneTexte 3">
              <a:extLst>
                <a:ext uri="{FF2B5EF4-FFF2-40B4-BE49-F238E27FC236}">
                  <a16:creationId xmlns:a16="http://schemas.microsoft.com/office/drawing/2014/main" id="{555B3CEE-BBD9-EC18-E823-5B304366F7F2}"/>
                </a:ext>
              </a:extLst>
            </p:cNvPr>
            <p:cNvSpPr txBox="1"/>
            <p:nvPr/>
          </p:nvSpPr>
          <p:spPr>
            <a:xfrm>
              <a:off x="1181100" y="3843780"/>
              <a:ext cx="10243766" cy="584775"/>
            </a:xfrm>
            <a:prstGeom prst="rect">
              <a:avLst/>
            </a:prstGeom>
            <a:noFill/>
          </p:spPr>
          <p:txBody>
            <a:bodyPr wrap="square">
              <a:spAutoFit/>
            </a:bodyPr>
            <a:lstStyle/>
            <a:p>
              <a:r>
                <a:rPr lang="fr-FR" sz="1600"/>
                <a:t>Dans le cas du </a:t>
              </a:r>
              <a:r>
                <a:rPr lang="fr-FR" sz="1600" b="1"/>
                <a:t>rétrofit</a:t>
              </a:r>
              <a:r>
                <a:rPr lang="fr-FR" sz="1600"/>
                <a:t>, c’est le </a:t>
              </a:r>
              <a:r>
                <a:rPr lang="fr-FR" sz="1600" b="1"/>
                <a:t>coût de transformation du véhicule thermique en véhicule électrique </a:t>
              </a:r>
              <a:r>
                <a:rPr lang="fr-FR" sz="1600"/>
                <a:t>qui est considéré</a:t>
              </a:r>
            </a:p>
          </p:txBody>
        </p:sp>
        <p:pic>
          <p:nvPicPr>
            <p:cNvPr id="9" name="Graphique 8" descr="Avertissement avec un remplissage uni">
              <a:extLst>
                <a:ext uri="{FF2B5EF4-FFF2-40B4-BE49-F238E27FC236}">
                  <a16:creationId xmlns:a16="http://schemas.microsoft.com/office/drawing/2014/main" id="{6477C118-725F-B170-F05C-5CD84151124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0188" y="3877118"/>
              <a:ext cx="340241" cy="340241"/>
            </a:xfrm>
            <a:prstGeom prst="rect">
              <a:avLst/>
            </a:prstGeom>
          </p:spPr>
        </p:pic>
        <p:cxnSp>
          <p:nvCxnSpPr>
            <p:cNvPr id="10" name="Connecteur droit 9">
              <a:extLst>
                <a:ext uri="{FF2B5EF4-FFF2-40B4-BE49-F238E27FC236}">
                  <a16:creationId xmlns:a16="http://schemas.microsoft.com/office/drawing/2014/main" id="{DCF07744-1220-B9B6-EDB1-6D2F94909826}"/>
                </a:ext>
              </a:extLst>
            </p:cNvPr>
            <p:cNvCxnSpPr>
              <a:cxnSpLocks/>
            </p:cNvCxnSpPr>
            <p:nvPr/>
          </p:nvCxnSpPr>
          <p:spPr>
            <a:xfrm>
              <a:off x="1148134" y="3880276"/>
              <a:ext cx="0" cy="55599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29359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a:extLst>
              <a:ext uri="{FF2B5EF4-FFF2-40B4-BE49-F238E27FC236}">
                <a16:creationId xmlns:a16="http://schemas.microsoft.com/office/drawing/2014/main" id="{C66972A4-2F90-4290-B80E-7E13201AD1AA}"/>
              </a:ext>
            </a:extLst>
          </p:cNvPr>
          <p:cNvSpPr>
            <a:spLocks noGrp="1"/>
          </p:cNvSpPr>
          <p:nvPr>
            <p:ph type="dt" sz="half" idx="10"/>
          </p:nvPr>
        </p:nvSpPr>
        <p:spPr/>
        <p:txBody>
          <a:bodyPr/>
          <a:lstStyle/>
          <a:p>
            <a:fld id="{2BAEFB0F-384B-4447-92C0-64D050255FB4}" type="datetime1">
              <a:rPr lang="fr-FR" smtClean="0"/>
              <a:t>04/09/2024</a:t>
            </a:fld>
            <a:endParaRPr lang="fr-FR"/>
          </a:p>
        </p:txBody>
      </p:sp>
      <p:sp>
        <p:nvSpPr>
          <p:cNvPr id="6" name="Espace réservé du pied de page 5">
            <a:extLst>
              <a:ext uri="{FF2B5EF4-FFF2-40B4-BE49-F238E27FC236}">
                <a16:creationId xmlns:a16="http://schemas.microsoft.com/office/drawing/2014/main" id="{8471AD01-A3D2-44FF-A657-416A61F3EE72}"/>
              </a:ext>
            </a:extLst>
          </p:cNvPr>
          <p:cNvSpPr>
            <a:spLocks noGrp="1"/>
          </p:cNvSpPr>
          <p:nvPr>
            <p:ph type="ftr" sz="quarter" idx="11"/>
          </p:nvPr>
        </p:nvSpPr>
        <p:spPr/>
        <p:txBody>
          <a:bodyPr/>
          <a:lstStyle/>
          <a:p>
            <a:r>
              <a:rPr lang="fr-FR"/>
              <a:t>Service Transports et Mobilité - DVTD</a:t>
            </a:r>
          </a:p>
        </p:txBody>
      </p:sp>
      <p:sp>
        <p:nvSpPr>
          <p:cNvPr id="7" name="Espace réservé du numéro de diapositive 6">
            <a:extLst>
              <a:ext uri="{FF2B5EF4-FFF2-40B4-BE49-F238E27FC236}">
                <a16:creationId xmlns:a16="http://schemas.microsoft.com/office/drawing/2014/main" id="{611942B1-C3E4-4FD2-9212-0DFE608D6D43}"/>
              </a:ext>
            </a:extLst>
          </p:cNvPr>
          <p:cNvSpPr>
            <a:spLocks noGrp="1"/>
          </p:cNvSpPr>
          <p:nvPr>
            <p:ph type="sldNum" sz="quarter" idx="12"/>
          </p:nvPr>
        </p:nvSpPr>
        <p:spPr/>
        <p:txBody>
          <a:bodyPr/>
          <a:lstStyle/>
          <a:p>
            <a:fld id="{07C99ADF-20A6-40EF-AAB9-F326D6E12C60}" type="slidenum">
              <a:rPr lang="fr-FR" smtClean="0"/>
              <a:t>9</a:t>
            </a:fld>
            <a:endParaRPr lang="fr-FR"/>
          </a:p>
        </p:txBody>
      </p:sp>
      <p:sp>
        <p:nvSpPr>
          <p:cNvPr id="28" name="Espace réservé du contenu 12">
            <a:extLst>
              <a:ext uri="{FF2B5EF4-FFF2-40B4-BE49-F238E27FC236}">
                <a16:creationId xmlns:a16="http://schemas.microsoft.com/office/drawing/2014/main" id="{C1796B0F-254F-6882-710F-E8889BAAEE2E}"/>
              </a:ext>
            </a:extLst>
          </p:cNvPr>
          <p:cNvSpPr txBox="1">
            <a:spLocks/>
          </p:cNvSpPr>
          <p:nvPr/>
        </p:nvSpPr>
        <p:spPr>
          <a:xfrm>
            <a:off x="1924494" y="2259666"/>
            <a:ext cx="7546653" cy="63163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pPr>
            <a:r>
              <a:rPr lang="fr-FR" sz="1800">
                <a:latin typeface="Calibri" panose="020F0502020204030204" pitchFamily="34" charset="0"/>
                <a:ea typeface="Calibri" panose="020F0502020204030204" pitchFamily="34" charset="0"/>
                <a:cs typeface="Calibri" panose="020F0502020204030204" pitchFamily="34" charset="0"/>
              </a:rPr>
              <a:t>Critère de notation :</a:t>
            </a:r>
          </a:p>
        </p:txBody>
      </p:sp>
      <p:pic>
        <p:nvPicPr>
          <p:cNvPr id="33" name="Graphique 32" descr="Ruban avec un remplissage uni">
            <a:extLst>
              <a:ext uri="{FF2B5EF4-FFF2-40B4-BE49-F238E27FC236}">
                <a16:creationId xmlns:a16="http://schemas.microsoft.com/office/drawing/2014/main" id="{8A156154-018B-5067-D579-7A5D2CCBEA5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77800" y="2135852"/>
            <a:ext cx="711349" cy="711349"/>
          </a:xfrm>
          <a:prstGeom prst="rect">
            <a:avLst/>
          </a:prstGeom>
        </p:spPr>
      </p:pic>
      <p:cxnSp>
        <p:nvCxnSpPr>
          <p:cNvPr id="35" name="Connecteur droit avec flèche 34">
            <a:extLst>
              <a:ext uri="{FF2B5EF4-FFF2-40B4-BE49-F238E27FC236}">
                <a16:creationId xmlns:a16="http://schemas.microsoft.com/office/drawing/2014/main" id="{CEC75141-09C3-84C6-A44D-7049AE76A570}"/>
              </a:ext>
            </a:extLst>
          </p:cNvPr>
          <p:cNvCxnSpPr>
            <a:cxnSpLocks/>
          </p:cNvCxnSpPr>
          <p:nvPr/>
        </p:nvCxnSpPr>
        <p:spPr>
          <a:xfrm flipH="1">
            <a:off x="3405642" y="2655100"/>
            <a:ext cx="664708" cy="73217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BE0C454A-7455-5A45-4986-23E759006755}"/>
              </a:ext>
            </a:extLst>
          </p:cNvPr>
          <p:cNvCxnSpPr>
            <a:cxnSpLocks/>
          </p:cNvCxnSpPr>
          <p:nvPr/>
        </p:nvCxnSpPr>
        <p:spPr>
          <a:xfrm>
            <a:off x="3957685" y="2646892"/>
            <a:ext cx="2138315"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07FB8621-3A31-F7D0-070D-D3B1056A28A8}"/>
              </a:ext>
            </a:extLst>
          </p:cNvPr>
          <p:cNvCxnSpPr>
            <a:cxnSpLocks/>
          </p:cNvCxnSpPr>
          <p:nvPr/>
        </p:nvCxnSpPr>
        <p:spPr>
          <a:xfrm>
            <a:off x="6185094" y="2642796"/>
            <a:ext cx="1272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6" name="Connecteur droit avec flèche 45">
            <a:extLst>
              <a:ext uri="{FF2B5EF4-FFF2-40B4-BE49-F238E27FC236}">
                <a16:creationId xmlns:a16="http://schemas.microsoft.com/office/drawing/2014/main" id="{46F47DD7-4CEE-3445-C0B1-7BD8D96B47F3}"/>
              </a:ext>
            </a:extLst>
          </p:cNvPr>
          <p:cNvCxnSpPr>
            <a:cxnSpLocks/>
          </p:cNvCxnSpPr>
          <p:nvPr/>
        </p:nvCxnSpPr>
        <p:spPr>
          <a:xfrm flipH="1">
            <a:off x="6681612" y="2642796"/>
            <a:ext cx="284460" cy="699765"/>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82F1B5CE-9150-E329-3E81-C22C85BDE81D}"/>
              </a:ext>
            </a:extLst>
          </p:cNvPr>
          <p:cNvCxnSpPr>
            <a:cxnSpLocks/>
          </p:cNvCxnSpPr>
          <p:nvPr/>
        </p:nvCxnSpPr>
        <p:spPr>
          <a:xfrm>
            <a:off x="7572375" y="2642796"/>
            <a:ext cx="3381375"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5" name="Connecteur droit avec flèche 54">
            <a:extLst>
              <a:ext uri="{FF2B5EF4-FFF2-40B4-BE49-F238E27FC236}">
                <a16:creationId xmlns:a16="http://schemas.microsoft.com/office/drawing/2014/main" id="{F87AB826-25D0-2180-6A33-62C8F5BEF029}"/>
              </a:ext>
            </a:extLst>
          </p:cNvPr>
          <p:cNvCxnSpPr>
            <a:cxnSpLocks/>
          </p:cNvCxnSpPr>
          <p:nvPr/>
        </p:nvCxnSpPr>
        <p:spPr>
          <a:xfrm flipH="1">
            <a:off x="9501076" y="2655100"/>
            <a:ext cx="315528" cy="687461"/>
          </a:xfrm>
          <a:prstGeom prst="straightConnector1">
            <a:avLst/>
          </a:prstGeom>
          <a:ln w="1905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nvGrpSpPr>
          <p:cNvPr id="74" name="Groupe 73">
            <a:extLst>
              <a:ext uri="{FF2B5EF4-FFF2-40B4-BE49-F238E27FC236}">
                <a16:creationId xmlns:a16="http://schemas.microsoft.com/office/drawing/2014/main" id="{87CDFE61-EECD-D7B4-11A1-DC5A21C3BD7B}"/>
              </a:ext>
            </a:extLst>
          </p:cNvPr>
          <p:cNvGrpSpPr/>
          <p:nvPr/>
        </p:nvGrpSpPr>
        <p:grpSpPr>
          <a:xfrm>
            <a:off x="627533" y="3413847"/>
            <a:ext cx="3241353" cy="958316"/>
            <a:chOff x="465162" y="3187425"/>
            <a:chExt cx="3241353" cy="958316"/>
          </a:xfrm>
        </p:grpSpPr>
        <p:sp>
          <p:nvSpPr>
            <p:cNvPr id="20" name="Espace réservé du contenu 12">
              <a:extLst>
                <a:ext uri="{FF2B5EF4-FFF2-40B4-BE49-F238E27FC236}">
                  <a16:creationId xmlns:a16="http://schemas.microsoft.com/office/drawing/2014/main" id="{98DD8E65-CB93-E582-4380-1F4EE5C95786}"/>
                </a:ext>
              </a:extLst>
            </p:cNvPr>
            <p:cNvSpPr txBox="1">
              <a:spLocks/>
            </p:cNvSpPr>
            <p:nvPr/>
          </p:nvSpPr>
          <p:spPr>
            <a:xfrm>
              <a:off x="465162" y="3187425"/>
              <a:ext cx="3241353" cy="958316"/>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pPr>
              <a:r>
                <a:rPr lang="fr-FR" sz="1400">
                  <a:latin typeface="Calibri" panose="020F0502020204030204" pitchFamily="34" charset="0"/>
                  <a:ea typeface="Calibri" panose="020F0502020204030204" pitchFamily="34" charset="0"/>
                  <a:cs typeface="Calibri" panose="020F0502020204030204" pitchFamily="34" charset="0"/>
                </a:rPr>
                <a:t>Inclut l’ensemble des aides d’Etat, au sens du droit européen, sollicitées par le porteur pour les véhicules</a:t>
              </a:r>
            </a:p>
          </p:txBody>
        </p:sp>
        <p:cxnSp>
          <p:nvCxnSpPr>
            <p:cNvPr id="58" name="Connecteur droit 57">
              <a:extLst>
                <a:ext uri="{FF2B5EF4-FFF2-40B4-BE49-F238E27FC236}">
                  <a16:creationId xmlns:a16="http://schemas.microsoft.com/office/drawing/2014/main" id="{18E18D33-B566-309E-A5EF-2910B7EAAF28}"/>
                </a:ext>
              </a:extLst>
            </p:cNvPr>
            <p:cNvCxnSpPr>
              <a:cxnSpLocks/>
            </p:cNvCxnSpPr>
            <p:nvPr/>
          </p:nvCxnSpPr>
          <p:spPr>
            <a:xfrm>
              <a:off x="472310" y="3268980"/>
              <a:ext cx="0" cy="657701"/>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73" name="Groupe 72">
            <a:extLst>
              <a:ext uri="{FF2B5EF4-FFF2-40B4-BE49-F238E27FC236}">
                <a16:creationId xmlns:a16="http://schemas.microsoft.com/office/drawing/2014/main" id="{21D1FDA0-D85B-AC99-DA2C-19555A87F24F}"/>
              </a:ext>
            </a:extLst>
          </p:cNvPr>
          <p:cNvGrpSpPr/>
          <p:nvPr/>
        </p:nvGrpSpPr>
        <p:grpSpPr>
          <a:xfrm>
            <a:off x="4234018" y="3387275"/>
            <a:ext cx="3704914" cy="1138368"/>
            <a:chOff x="4234018" y="3160853"/>
            <a:chExt cx="3704914" cy="1138368"/>
          </a:xfrm>
        </p:grpSpPr>
        <p:sp>
          <p:nvSpPr>
            <p:cNvPr id="43" name="Espace réservé du contenu 12">
              <a:extLst>
                <a:ext uri="{FF2B5EF4-FFF2-40B4-BE49-F238E27FC236}">
                  <a16:creationId xmlns:a16="http://schemas.microsoft.com/office/drawing/2014/main" id="{FEFB7156-6987-7206-8F26-6E4A30CC1FD4}"/>
                </a:ext>
              </a:extLst>
            </p:cNvPr>
            <p:cNvSpPr txBox="1">
              <a:spLocks/>
            </p:cNvSpPr>
            <p:nvPr/>
          </p:nvSpPr>
          <p:spPr>
            <a:xfrm>
              <a:off x="4253068" y="3160853"/>
              <a:ext cx="3685864" cy="1138368"/>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0"/>
                </a:spcAft>
              </a:pPr>
              <a:r>
                <a:rPr lang="fr-FR" sz="1400">
                  <a:latin typeface="Calibri" panose="020F0502020204030204" pitchFamily="34" charset="0"/>
                  <a:ea typeface="Calibri" panose="020F0502020204030204" pitchFamily="34" charset="0"/>
                  <a:cs typeface="Calibri" panose="020F0502020204030204" pitchFamily="34" charset="0"/>
                </a:rPr>
                <a:t>Informations demandées pour le calcul :</a:t>
              </a:r>
            </a:p>
            <a:p>
              <a:pPr marL="432000" lvl="1" indent="-180000">
                <a:lnSpc>
                  <a:spcPct val="107000"/>
                </a:lnSpc>
                <a:spcAft>
                  <a:spcPts val="0"/>
                </a:spcAft>
                <a:buFontTx/>
                <a:buChar char="-"/>
              </a:pPr>
              <a:r>
                <a:rPr lang="fr-FR" sz="1400">
                  <a:latin typeface="Calibri" panose="020F0502020204030204" pitchFamily="34" charset="0"/>
                  <a:ea typeface="Calibri" panose="020F0502020204030204" pitchFamily="34" charset="0"/>
                  <a:cs typeface="Calibri" panose="020F0502020204030204" pitchFamily="34" charset="0"/>
                </a:rPr>
                <a:t>Consommation du véhicule de référence </a:t>
              </a:r>
              <a:r>
                <a:rPr lang="fr-FR" sz="1400" i="1">
                  <a:latin typeface="Calibri" panose="020F0502020204030204" pitchFamily="34" charset="0"/>
                  <a:ea typeface="Calibri" panose="020F0502020204030204" pitchFamily="34" charset="0"/>
                  <a:cs typeface="Calibri" panose="020F0502020204030204" pitchFamily="34" charset="0"/>
                </a:rPr>
                <a:t>[L/100 km]</a:t>
              </a:r>
            </a:p>
            <a:p>
              <a:pPr marL="432000" lvl="1" indent="-180000">
                <a:lnSpc>
                  <a:spcPct val="107000"/>
                </a:lnSpc>
                <a:spcAft>
                  <a:spcPts val="0"/>
                </a:spcAft>
                <a:buFontTx/>
                <a:buChar char="-"/>
              </a:pPr>
              <a:r>
                <a:rPr lang="fr-FR" sz="1400">
                  <a:latin typeface="Calibri" panose="020F0502020204030204" pitchFamily="34" charset="0"/>
                  <a:ea typeface="Calibri" panose="020F0502020204030204" pitchFamily="34" charset="0"/>
                  <a:cs typeface="Calibri" panose="020F0502020204030204" pitchFamily="34" charset="0"/>
                </a:rPr>
                <a:t>Kilométrage annuel par véhicule </a:t>
              </a:r>
              <a:r>
                <a:rPr lang="fr-FR" sz="1400" i="1">
                  <a:latin typeface="Calibri" panose="020F0502020204030204" pitchFamily="34" charset="0"/>
                  <a:ea typeface="Calibri" panose="020F0502020204030204" pitchFamily="34" charset="0"/>
                  <a:cs typeface="Calibri" panose="020F0502020204030204" pitchFamily="34" charset="0"/>
                </a:rPr>
                <a:t>[km]</a:t>
              </a:r>
            </a:p>
          </p:txBody>
        </p:sp>
        <p:cxnSp>
          <p:nvCxnSpPr>
            <p:cNvPr id="63" name="Connecteur droit 62">
              <a:extLst>
                <a:ext uri="{FF2B5EF4-FFF2-40B4-BE49-F238E27FC236}">
                  <a16:creationId xmlns:a16="http://schemas.microsoft.com/office/drawing/2014/main" id="{60D0AF83-934F-D9A3-3A55-62E9EE9D8A7A}"/>
                </a:ext>
              </a:extLst>
            </p:cNvPr>
            <p:cNvCxnSpPr>
              <a:cxnSpLocks/>
            </p:cNvCxnSpPr>
            <p:nvPr/>
          </p:nvCxnSpPr>
          <p:spPr>
            <a:xfrm>
              <a:off x="4234018" y="3243911"/>
              <a:ext cx="0" cy="90183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2" name="Groupe 71">
            <a:extLst>
              <a:ext uri="{FF2B5EF4-FFF2-40B4-BE49-F238E27FC236}">
                <a16:creationId xmlns:a16="http://schemas.microsoft.com/office/drawing/2014/main" id="{D3AF773A-2C30-7BDA-3043-EC2C963B23DC}"/>
              </a:ext>
            </a:extLst>
          </p:cNvPr>
          <p:cNvGrpSpPr/>
          <p:nvPr/>
        </p:nvGrpSpPr>
        <p:grpSpPr>
          <a:xfrm>
            <a:off x="8064882" y="3354864"/>
            <a:ext cx="3685864" cy="1283880"/>
            <a:chOff x="8310407" y="3125294"/>
            <a:chExt cx="3685864" cy="1283880"/>
          </a:xfrm>
        </p:grpSpPr>
        <p:sp>
          <p:nvSpPr>
            <p:cNvPr id="52" name="Espace réservé du contenu 12">
              <a:extLst>
                <a:ext uri="{FF2B5EF4-FFF2-40B4-BE49-F238E27FC236}">
                  <a16:creationId xmlns:a16="http://schemas.microsoft.com/office/drawing/2014/main" id="{83E274AD-D16C-4A89-A9DF-2FD202F39321}"/>
                </a:ext>
              </a:extLst>
            </p:cNvPr>
            <p:cNvSpPr txBox="1">
              <a:spLocks/>
            </p:cNvSpPr>
            <p:nvPr/>
          </p:nvSpPr>
          <p:spPr>
            <a:xfrm>
              <a:off x="8310407" y="3125294"/>
              <a:ext cx="3685864" cy="1283880"/>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spcAft>
                  <a:spcPts val="0"/>
                </a:spcAft>
              </a:pPr>
              <a:r>
                <a:rPr lang="fr-FR" sz="1400">
                  <a:latin typeface="Calibri" panose="020F0502020204030204" pitchFamily="34" charset="0"/>
                  <a:ea typeface="Calibri" panose="020F0502020204030204" pitchFamily="34" charset="0"/>
                  <a:cs typeface="Calibri" panose="020F0502020204030204" pitchFamily="34" charset="0"/>
                </a:rPr>
                <a:t>Informations demandées pour le calcul :</a:t>
              </a:r>
            </a:p>
            <a:p>
              <a:pPr marL="432000" lvl="1" indent="-180000">
                <a:lnSpc>
                  <a:spcPct val="107000"/>
                </a:lnSpc>
                <a:spcAft>
                  <a:spcPts val="0"/>
                </a:spcAft>
                <a:buFontTx/>
                <a:buChar char="-"/>
              </a:pPr>
              <a:r>
                <a:rPr lang="fr-FR" sz="1400">
                  <a:latin typeface="Calibri" panose="020F0502020204030204" pitchFamily="34" charset="0"/>
                  <a:ea typeface="Calibri" panose="020F0502020204030204" pitchFamily="34" charset="0"/>
                  <a:cs typeface="Calibri" panose="020F0502020204030204" pitchFamily="34" charset="0"/>
                </a:rPr>
                <a:t>Capacité nette de la batterie </a:t>
              </a:r>
              <a:r>
                <a:rPr lang="fr-FR" sz="1400" i="1">
                  <a:latin typeface="Calibri" panose="020F0502020204030204" pitchFamily="34" charset="0"/>
                  <a:ea typeface="Calibri" panose="020F0502020204030204" pitchFamily="34" charset="0"/>
                  <a:cs typeface="Calibri" panose="020F0502020204030204" pitchFamily="34" charset="0"/>
                </a:rPr>
                <a:t>[kWh]</a:t>
              </a:r>
            </a:p>
            <a:p>
              <a:pPr marL="432000" lvl="1" indent="-180000">
                <a:lnSpc>
                  <a:spcPct val="107000"/>
                </a:lnSpc>
                <a:spcAft>
                  <a:spcPts val="0"/>
                </a:spcAft>
                <a:buFontTx/>
                <a:buChar char="-"/>
              </a:pPr>
              <a:r>
                <a:rPr lang="fr-FR" sz="1400">
                  <a:latin typeface="Calibri" panose="020F0502020204030204" pitchFamily="34" charset="0"/>
                  <a:ea typeface="Calibri" panose="020F0502020204030204" pitchFamily="34" charset="0"/>
                  <a:cs typeface="Calibri" panose="020F0502020204030204" pitchFamily="34" charset="0"/>
                </a:rPr>
                <a:t>Consommation du véhicule électrique </a:t>
              </a:r>
              <a:r>
                <a:rPr lang="fr-FR" sz="1400" i="1">
                  <a:latin typeface="Calibri" panose="020F0502020204030204" pitchFamily="34" charset="0"/>
                  <a:ea typeface="Calibri" panose="020F0502020204030204" pitchFamily="34" charset="0"/>
                  <a:cs typeface="Calibri" panose="020F0502020204030204" pitchFamily="34" charset="0"/>
                </a:rPr>
                <a:t>[kWh/100 km]</a:t>
              </a:r>
            </a:p>
            <a:p>
              <a:pPr marL="432000" lvl="1" indent="-180000">
                <a:lnSpc>
                  <a:spcPct val="107000"/>
                </a:lnSpc>
                <a:spcAft>
                  <a:spcPts val="0"/>
                </a:spcAft>
                <a:buFontTx/>
                <a:buChar char="-"/>
              </a:pPr>
              <a:r>
                <a:rPr lang="fr-FR" sz="1400">
                  <a:latin typeface="Calibri" panose="020F0502020204030204" pitchFamily="34" charset="0"/>
                  <a:ea typeface="Calibri" panose="020F0502020204030204" pitchFamily="34" charset="0"/>
                  <a:cs typeface="Calibri" panose="020F0502020204030204" pitchFamily="34" charset="0"/>
                </a:rPr>
                <a:t>Kilométrage annuel par véhicule </a:t>
              </a:r>
              <a:r>
                <a:rPr lang="fr-FR" sz="1400" i="1">
                  <a:latin typeface="Calibri" panose="020F0502020204030204" pitchFamily="34" charset="0"/>
                  <a:ea typeface="Calibri" panose="020F0502020204030204" pitchFamily="34" charset="0"/>
                  <a:cs typeface="Calibri" panose="020F0502020204030204" pitchFamily="34" charset="0"/>
                </a:rPr>
                <a:t>[km]</a:t>
              </a:r>
            </a:p>
          </p:txBody>
        </p:sp>
        <p:cxnSp>
          <p:nvCxnSpPr>
            <p:cNvPr id="66" name="Connecteur droit 65">
              <a:extLst>
                <a:ext uri="{FF2B5EF4-FFF2-40B4-BE49-F238E27FC236}">
                  <a16:creationId xmlns:a16="http://schemas.microsoft.com/office/drawing/2014/main" id="{ACB4111F-5532-E56F-1460-256569CBD2CA}"/>
                </a:ext>
              </a:extLst>
            </p:cNvPr>
            <p:cNvCxnSpPr>
              <a:cxnSpLocks/>
            </p:cNvCxnSpPr>
            <p:nvPr/>
          </p:nvCxnSpPr>
          <p:spPr>
            <a:xfrm>
              <a:off x="8319456" y="3187425"/>
              <a:ext cx="0" cy="109406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3" name="Titre 11">
            <a:extLst>
              <a:ext uri="{FF2B5EF4-FFF2-40B4-BE49-F238E27FC236}">
                <a16:creationId xmlns:a16="http://schemas.microsoft.com/office/drawing/2014/main" id="{E7588050-30CE-A6D2-5F69-2193E5A3A07F}"/>
              </a:ext>
            </a:extLst>
          </p:cNvPr>
          <p:cNvSpPr>
            <a:spLocks noGrp="1"/>
          </p:cNvSpPr>
          <p:nvPr>
            <p:ph type="title"/>
          </p:nvPr>
        </p:nvSpPr>
        <p:spPr>
          <a:xfrm>
            <a:off x="401542" y="770447"/>
            <a:ext cx="11388916" cy="711349"/>
          </a:xfrm>
        </p:spPr>
        <p:txBody>
          <a:bodyPr/>
          <a:lstStyle/>
          <a:p>
            <a:pPr marL="514350" indent="-514350">
              <a:buFont typeface="+mj-lt"/>
              <a:buAutoNum type="arabicPeriod" startAt="4"/>
            </a:pPr>
            <a:r>
              <a:rPr lang="fr-FR"/>
              <a:t>CAHIER DES CHARGES DE L’AAP</a:t>
            </a:r>
          </a:p>
        </p:txBody>
      </p:sp>
      <p:sp>
        <p:nvSpPr>
          <p:cNvPr id="15" name="ZoneTexte 14">
            <a:extLst>
              <a:ext uri="{FF2B5EF4-FFF2-40B4-BE49-F238E27FC236}">
                <a16:creationId xmlns:a16="http://schemas.microsoft.com/office/drawing/2014/main" id="{76947067-DFC9-D314-E083-0AE925E94D22}"/>
              </a:ext>
            </a:extLst>
          </p:cNvPr>
          <p:cNvSpPr txBox="1"/>
          <p:nvPr/>
        </p:nvSpPr>
        <p:spPr>
          <a:xfrm>
            <a:off x="401541" y="1481796"/>
            <a:ext cx="9512926" cy="369332"/>
          </a:xfrm>
          <a:prstGeom prst="rect">
            <a:avLst/>
          </a:prstGeom>
        </p:spPr>
        <p:txBody>
          <a:bodyPr vert="horz" lIns="91440" tIns="45720" rIns="91440" bIns="45720" rtlCol="0" anchor="b">
            <a:normAutofit fontScale="85000" lnSpcReduction="20000"/>
          </a:bodyPr>
          <a:lstStyle>
            <a:lvl1pPr marL="514350" indent="-514350">
              <a:lnSpc>
                <a:spcPct val="90000"/>
              </a:lnSpc>
              <a:spcBef>
                <a:spcPct val="0"/>
              </a:spcBef>
              <a:buFont typeface="+mj-lt"/>
              <a:buAutoNum type="arabicPeriod" startAt="3"/>
              <a:defRPr sz="3200" b="1">
                <a:latin typeface="+mj-lt"/>
                <a:ea typeface="+mj-ea"/>
                <a:cs typeface="+mj-cs"/>
              </a:defRPr>
            </a:lvl1pPr>
          </a:lstStyle>
          <a:p>
            <a:pPr>
              <a:buFont typeface="+mj-lt"/>
              <a:buAutoNum type="alphaLcParenR" startAt="3"/>
            </a:pPr>
            <a:r>
              <a:rPr lang="fr-FR" sz="2800"/>
              <a:t>Critère de notation</a:t>
            </a:r>
          </a:p>
        </p:txBody>
      </p:sp>
      <p:sp>
        <p:nvSpPr>
          <p:cNvPr id="8" name="Espace réservé du contenu 12">
            <a:extLst>
              <a:ext uri="{FF2B5EF4-FFF2-40B4-BE49-F238E27FC236}">
                <a16:creationId xmlns:a16="http://schemas.microsoft.com/office/drawing/2014/main" id="{1C33A523-E50E-669A-B0EE-533F51F34F46}"/>
              </a:ext>
            </a:extLst>
          </p:cNvPr>
          <p:cNvSpPr txBox="1">
            <a:spLocks/>
          </p:cNvSpPr>
          <p:nvPr/>
        </p:nvSpPr>
        <p:spPr>
          <a:xfrm>
            <a:off x="3918357" y="2251827"/>
            <a:ext cx="8389757" cy="63163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pPr>
            <a:r>
              <a:rPr lang="fr-FR" sz="2000" b="1">
                <a:latin typeface="Calibri" panose="020F0502020204030204" pitchFamily="34" charset="0"/>
                <a:ea typeface="Calibri" panose="020F0502020204030204" pitchFamily="34" charset="0"/>
                <a:cs typeface="Calibri" panose="020F0502020204030204" pitchFamily="34" charset="0"/>
              </a:rPr>
              <a:t>€ publics demandés/tCO2 évitée/durée de la 1</a:t>
            </a:r>
            <a:r>
              <a:rPr lang="fr-FR" sz="2000" b="1" baseline="30000">
                <a:latin typeface="Calibri" panose="020F0502020204030204" pitchFamily="34" charset="0"/>
                <a:ea typeface="Calibri" panose="020F0502020204030204" pitchFamily="34" charset="0"/>
                <a:cs typeface="Calibri" panose="020F0502020204030204" pitchFamily="34" charset="0"/>
              </a:rPr>
              <a:t>ère</a:t>
            </a:r>
            <a:r>
              <a:rPr lang="fr-FR" sz="2000" b="1">
                <a:latin typeface="Calibri" panose="020F0502020204030204" pitchFamily="34" charset="0"/>
                <a:ea typeface="Calibri" panose="020F0502020204030204" pitchFamily="34" charset="0"/>
                <a:cs typeface="Calibri" panose="020F0502020204030204" pitchFamily="34" charset="0"/>
              </a:rPr>
              <a:t> vie des batteries</a:t>
            </a:r>
          </a:p>
        </p:txBody>
      </p:sp>
      <p:grpSp>
        <p:nvGrpSpPr>
          <p:cNvPr id="22" name="Groupe 21">
            <a:extLst>
              <a:ext uri="{FF2B5EF4-FFF2-40B4-BE49-F238E27FC236}">
                <a16:creationId xmlns:a16="http://schemas.microsoft.com/office/drawing/2014/main" id="{13445867-18D6-00E9-0093-7D102DC43BF6}"/>
              </a:ext>
            </a:extLst>
          </p:cNvPr>
          <p:cNvGrpSpPr/>
          <p:nvPr/>
        </p:nvGrpSpPr>
        <p:grpSpPr>
          <a:xfrm>
            <a:off x="527457" y="5192365"/>
            <a:ext cx="11137086" cy="683865"/>
            <a:chOff x="458309" y="5540023"/>
            <a:chExt cx="11137086" cy="683865"/>
          </a:xfrm>
        </p:grpSpPr>
        <p:sp>
          <p:nvSpPr>
            <p:cNvPr id="2" name="Espace réservé du contenu 12">
              <a:extLst>
                <a:ext uri="{FF2B5EF4-FFF2-40B4-BE49-F238E27FC236}">
                  <a16:creationId xmlns:a16="http://schemas.microsoft.com/office/drawing/2014/main" id="{0139D8FC-6F3A-823D-D36C-4DAB407C1363}"/>
                </a:ext>
              </a:extLst>
            </p:cNvPr>
            <p:cNvSpPr txBox="1">
              <a:spLocks/>
            </p:cNvSpPr>
            <p:nvPr/>
          </p:nvSpPr>
          <p:spPr>
            <a:xfrm>
              <a:off x="899595" y="5592255"/>
              <a:ext cx="10695800" cy="63163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2" indent="0">
                <a:lnSpc>
                  <a:spcPct val="107000"/>
                </a:lnSpc>
                <a:buFont typeface="Arial" panose="020B0604020202020204" pitchFamily="34" charset="0"/>
                <a:buNone/>
              </a:pPr>
              <a:endParaRPr lang="fr-FR" sz="1800" b="1">
                <a:latin typeface="Calibri" panose="020F0502020204030204" pitchFamily="34" charset="0"/>
                <a:ea typeface="Calibri" panose="020F0502020204030204" pitchFamily="34" charset="0"/>
                <a:cs typeface="Calibri" panose="020F0502020204030204" pitchFamily="34" charset="0"/>
              </a:endParaRPr>
            </a:p>
            <a:p>
              <a:r>
                <a:rPr lang="fr-FR" sz="1800">
                  <a:latin typeface="Calibri" panose="020F0502020204030204" pitchFamily="34" charset="0"/>
                  <a:ea typeface="Calibri" panose="020F0502020204030204" pitchFamily="34" charset="0"/>
                  <a:cs typeface="Calibri" panose="020F0502020204030204" pitchFamily="34" charset="0"/>
                </a:rPr>
                <a:t>	</a:t>
              </a:r>
            </a:p>
          </p:txBody>
        </p:sp>
        <p:sp>
          <p:nvSpPr>
            <p:cNvPr id="29" name="Espace réservé du contenu 12">
              <a:extLst>
                <a:ext uri="{FF2B5EF4-FFF2-40B4-BE49-F238E27FC236}">
                  <a16:creationId xmlns:a16="http://schemas.microsoft.com/office/drawing/2014/main" id="{A43CAE98-145A-0A25-4851-3C65764FDB47}"/>
                </a:ext>
              </a:extLst>
            </p:cNvPr>
            <p:cNvSpPr txBox="1">
              <a:spLocks/>
            </p:cNvSpPr>
            <p:nvPr/>
          </p:nvSpPr>
          <p:spPr>
            <a:xfrm>
              <a:off x="1108176" y="5561922"/>
              <a:ext cx="10317586" cy="59382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0"/>
                </a:spcBef>
                <a:spcAft>
                  <a:spcPts val="1200"/>
                </a:spcAft>
                <a:buFont typeface="+mj-lt"/>
                <a:buNone/>
                <a:defRPr sz="1600" b="0" kern="1200">
                  <a:solidFill>
                    <a:schemeClr val="tx1"/>
                  </a:solidFill>
                  <a:latin typeface="+mn-lt"/>
                  <a:ea typeface="+mn-ea"/>
                  <a:cs typeface="+mn-cs"/>
                </a:defRPr>
              </a:lvl1pPr>
              <a:lvl2pPr marL="358775" indent="0" algn="l" defTabSz="914400" rtl="0" eaLnBrk="1" latinLnBrk="0" hangingPunct="1">
                <a:lnSpc>
                  <a:spcPct val="100000"/>
                </a:lnSpc>
                <a:spcBef>
                  <a:spcPts val="0"/>
                </a:spcBef>
                <a:spcAft>
                  <a:spcPts val="1200"/>
                </a:spcAft>
                <a:buFont typeface="+mj-lt"/>
                <a:buNone/>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228600">
                <a:lnSpc>
                  <a:spcPct val="107000"/>
                </a:lnSpc>
              </a:pPr>
              <a:r>
                <a:rPr lang="fr-FR" b="1">
                  <a:latin typeface="Calibri" panose="020F0502020204030204" pitchFamily="34" charset="0"/>
                  <a:ea typeface="Calibri" panose="020F0502020204030204" pitchFamily="34" charset="0"/>
                  <a:cs typeface="Calibri" panose="020F0502020204030204" pitchFamily="34" charset="0"/>
                </a:rPr>
                <a:t>Le calcul est réalisé automatiquement avec les données d’entrées fournies par les candidats dans le fichier Excel de candidature</a:t>
              </a:r>
              <a:endParaRPr lang="fr-FR" b="1" i="1">
                <a:latin typeface="Calibri" panose="020F0502020204030204" pitchFamily="34" charset="0"/>
                <a:ea typeface="Calibri" panose="020F0502020204030204" pitchFamily="34" charset="0"/>
                <a:cs typeface="Calibri" panose="020F0502020204030204" pitchFamily="34" charset="0"/>
              </a:endParaRPr>
            </a:p>
          </p:txBody>
        </p:sp>
        <p:pic>
          <p:nvPicPr>
            <p:cNvPr id="19" name="Graphique 18" descr="Informations avec un remplissage uni">
              <a:extLst>
                <a:ext uri="{FF2B5EF4-FFF2-40B4-BE49-F238E27FC236}">
                  <a16:creationId xmlns:a16="http://schemas.microsoft.com/office/drawing/2014/main" id="{C5B17DA4-10A1-0D72-8A59-8B8E0343A7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58309" y="5540023"/>
              <a:ext cx="627007" cy="627007"/>
            </a:xfrm>
            <a:prstGeom prst="rect">
              <a:avLst/>
            </a:prstGeom>
          </p:spPr>
        </p:pic>
        <p:cxnSp>
          <p:nvCxnSpPr>
            <p:cNvPr id="21" name="Connecteur droit 20">
              <a:extLst>
                <a:ext uri="{FF2B5EF4-FFF2-40B4-BE49-F238E27FC236}">
                  <a16:creationId xmlns:a16="http://schemas.microsoft.com/office/drawing/2014/main" id="{A72EB36A-8908-6610-18BB-8998C0A10BC0}"/>
                </a:ext>
              </a:extLst>
            </p:cNvPr>
            <p:cNvCxnSpPr>
              <a:cxnSpLocks/>
            </p:cNvCxnSpPr>
            <p:nvPr/>
          </p:nvCxnSpPr>
          <p:spPr>
            <a:xfrm>
              <a:off x="1108176" y="5645595"/>
              <a:ext cx="0" cy="44988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8649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ADEME">
      <a:dk1>
        <a:sysClr val="windowText" lastClr="000000"/>
      </a:dk1>
      <a:lt1>
        <a:sysClr val="window" lastClr="FFFFFF"/>
      </a:lt1>
      <a:dk2>
        <a:srgbClr val="169B62"/>
      </a:dk2>
      <a:lt2>
        <a:srgbClr val="466964"/>
      </a:lt2>
      <a:accent1>
        <a:srgbClr val="5770BE"/>
      </a:accent1>
      <a:accent2>
        <a:srgbClr val="484D7A"/>
      </a:accent2>
      <a:accent3>
        <a:srgbClr val="FF8D7E"/>
      </a:accent3>
      <a:accent4>
        <a:srgbClr val="FFE800"/>
      </a:accent4>
      <a:accent5>
        <a:srgbClr val="FF9940"/>
      </a:accent5>
      <a:accent6>
        <a:srgbClr val="FF6F4C"/>
      </a:accent6>
      <a:hlink>
        <a:srgbClr val="7D4E5B"/>
      </a:hlink>
      <a:folHlink>
        <a:srgbClr val="A26859"/>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0320_ADEME_Masque PPT Arial.pptx [Lecture seule]" id="{2C70ABF1-A830-4F25-86D2-0526B50EC19D}" vid="{57811D07-33D5-43AE-8025-39FCACA1753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504DFC1002664FA6C8E0BE852B0309" ma:contentTypeVersion="14" ma:contentTypeDescription="Crée un document." ma:contentTypeScope="" ma:versionID="0f00a03cf8e263e42ce28cfe3468d740">
  <xsd:schema xmlns:xsd="http://www.w3.org/2001/XMLSchema" xmlns:xs="http://www.w3.org/2001/XMLSchema" xmlns:p="http://schemas.microsoft.com/office/2006/metadata/properties" xmlns:ns2="c28613cd-e4aa-48f7-8596-37603f7b2ef0" xmlns:ns3="705ca692-f4d3-461f-8fc2-a9a190c13cb5" targetNamespace="http://schemas.microsoft.com/office/2006/metadata/properties" ma:root="true" ma:fieldsID="c3248729fd7a70f6af7deea669630f73" ns2:_="" ns3:_="">
    <xsd:import namespace="c28613cd-e4aa-48f7-8596-37603f7b2ef0"/>
    <xsd:import namespace="705ca692-f4d3-461f-8fc2-a9a190c13cb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8613cd-e4aa-48f7-8596-37603f7b2e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Balises d’images" ma:readOnly="false" ma:fieldId="{5cf76f15-5ced-4ddc-b409-7134ff3c332f}" ma:taxonomyMulti="true" ma:sspId="faaaa922-7a9d-4888-b0c0-3cd0453685d5"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5ca692-f4d3-461f-8fc2-a9a190c13cb5"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TaxCatchAll" ma:index="16" nillable="true" ma:displayName="Taxonomy Catch All Column" ma:hidden="true" ma:list="{a1e4c3f8-78fd-4ca3-a6de-6a6984f3a8c5}" ma:internalName="TaxCatchAll" ma:showField="CatchAllData" ma:web="705ca692-f4d3-461f-8fc2-a9a190c13cb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28613cd-e4aa-48f7-8596-37603f7b2ef0">
      <Terms xmlns="http://schemas.microsoft.com/office/infopath/2007/PartnerControls"/>
    </lcf76f155ced4ddcb4097134ff3c332f>
    <TaxCatchAll xmlns="705ca692-f4d3-461f-8fc2-a9a190c13cb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C67947-1D2B-4D1A-BB5F-E0F5D5E6FC93}">
  <ds:schemaRefs>
    <ds:schemaRef ds:uri="705ca692-f4d3-461f-8fc2-a9a190c13cb5"/>
    <ds:schemaRef ds:uri="c28613cd-e4aa-48f7-8596-37603f7b2ef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8A82D6C-8B5C-478C-B213-C9C6E90A920C}">
  <ds:schemaRefs>
    <ds:schemaRef ds:uri="705ca692-f4d3-461f-8fc2-a9a190c13cb5"/>
    <ds:schemaRef ds:uri="c28613cd-e4aa-48f7-8596-37603f7b2ef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41EEA00-245F-496F-BE6A-31B1BB6919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modele_bleu-16_9</Template>
  <Application>Microsoft Office PowerPoint</Application>
  <PresentationFormat>Widescreen</PresentationFormat>
  <Slides>16</Slides>
  <Notes>13</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Thème Office</vt:lpstr>
      <vt:lpstr>PRESENTATION DE L’APPEL À PROJETS DU PROGRAMME CEE E-TRANS</vt:lpstr>
      <vt:lpstr>CONTEXTE</vt:lpstr>
      <vt:lpstr>Sommaire</vt:lpstr>
      <vt:lpstr>CADRAGE PROGRAMME E-TRANS</vt:lpstr>
      <vt:lpstr>PowerPoint Presentation</vt:lpstr>
      <vt:lpstr>CAHIER DES CHARGES DE L’AAP</vt:lpstr>
      <vt:lpstr>CAHIER DES CHARGES DE L’AAP</vt:lpstr>
      <vt:lpstr>CAHIER DES CHARGES DE L’AAP</vt:lpstr>
      <vt:lpstr>CAHIER DES CHARGES DE L’AAP</vt:lpstr>
      <vt:lpstr>ETAPES DE LA CANDIDATURE</vt:lpstr>
      <vt:lpstr>ETAPES DE LA CANDIDATURE</vt:lpstr>
      <vt:lpstr>ETAPES DE LA CANDIDATURE</vt:lpstr>
      <vt:lpstr>ETAPES DE LA CANDIDATURE</vt:lpstr>
      <vt:lpstr>ETAPES DE LA CANDIDATURE</vt:lpstr>
      <vt:lpstr>QUESTIONS/REPONSES</vt:lpstr>
      <vt:lpstr>PowerPoint Presentation</vt:lpstr>
    </vt:vector>
  </TitlesOfParts>
  <Company>ADEME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DU DISPOSITIF DE SOUTIEN AUX PME 2024</dc:title>
  <dc:creator>ROYER Romain</dc:creator>
  <cp:revision>1</cp:revision>
  <dcterms:created xsi:type="dcterms:W3CDTF">2024-06-06T06:42:04Z</dcterms:created>
  <dcterms:modified xsi:type="dcterms:W3CDTF">2024-09-04T11:33:05Z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0x010100AC504DFC1002664FA6C8E0BE852B0309</vt:lpwstr>
  </property>
  <property fmtid="{D5CDD505-2E9C-101B-9397-08002B2CF9AE}" pid="3" name="MediaServiceImageTags">
    <vt:lpwstr/>
  </property>
</Properties>
</file>