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69165" autoAdjust="0"/>
  </p:normalViewPr>
  <p:slideViewPr>
    <p:cSldViewPr snapToGrid="0" snapToObjects="1" showGuides="1">
      <p:cViewPr varScale="1">
        <p:scale>
          <a:sx n="10" d="100"/>
          <a:sy n="10" d="100"/>
        </p:scale>
        <p:origin x="3006" y="18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10" Type="http://schemas.openxmlformats.org/officeDocument/2006/relationships/image" Target="../media/image6.sv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10" Type="http://schemas.openxmlformats.org/officeDocument/2006/relationships/image" Target="../media/image6.svg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3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43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40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7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theme" Target="../theme/theme1.xml"/><Relationship Id="rId19" Type="http://schemas.openxmlformats.org/officeDocument/2006/relationships/image" Target="../media/image6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36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5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</a:p>
          <a:p>
            <a:r>
              <a:rPr lang="fr-FR" b="1" dirty="0"/>
              <a:t>Appel à Projet :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54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18387</TotalTime>
  <Words>1625</Words>
  <Application>Microsoft Office PowerPoint</Application>
  <PresentationFormat>Grand écran</PresentationFormat>
  <Paragraphs>208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DAILL Guillaume</cp:lastModifiedBy>
  <cp:revision>822</cp:revision>
  <cp:lastPrinted>2017-04-19T15:45:38Z</cp:lastPrinted>
  <dcterms:created xsi:type="dcterms:W3CDTF">2015-06-10T16:17:23Z</dcterms:created>
  <dcterms:modified xsi:type="dcterms:W3CDTF">2022-03-17T11:10:57Z</dcterms:modified>
</cp:coreProperties>
</file>